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7" r:id="rId2"/>
    <p:sldId id="258" r:id="rId3"/>
    <p:sldId id="259" r:id="rId4"/>
    <p:sldId id="260" r:id="rId5"/>
    <p:sldId id="261" r:id="rId6"/>
    <p:sldId id="262" r:id="rId7"/>
    <p:sldId id="263" r:id="rId8"/>
    <p:sldId id="264" r:id="rId9"/>
    <p:sldId id="265" r:id="rId10"/>
    <p:sldId id="269" r:id="rId11"/>
    <p:sldId id="268" r:id="rId12"/>
    <p:sldId id="270" r:id="rId13"/>
    <p:sldId id="271" r:id="rId14"/>
    <p:sldId id="272" r:id="rId15"/>
    <p:sldId id="273" r:id="rId16"/>
    <p:sldId id="274" r:id="rId17"/>
    <p:sldId id="275" r:id="rId18"/>
    <p:sldId id="266" r:id="rId19"/>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411"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image" Target="../media/image14.wmf"/><Relationship Id="rId3" Type="http://schemas.openxmlformats.org/officeDocument/2006/relationships/image" Target="../media/image4.wmf"/><Relationship Id="rId7" Type="http://schemas.openxmlformats.org/officeDocument/2006/relationships/image" Target="../media/image8.wmf"/><Relationship Id="rId12" Type="http://schemas.openxmlformats.org/officeDocument/2006/relationships/image" Target="../media/image13.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11" Type="http://schemas.openxmlformats.org/officeDocument/2006/relationships/image" Target="../media/image12.wmf"/><Relationship Id="rId5" Type="http://schemas.openxmlformats.org/officeDocument/2006/relationships/image" Target="../media/image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106.wmf"/><Relationship Id="rId13" Type="http://schemas.openxmlformats.org/officeDocument/2006/relationships/image" Target="../media/image108.wmf"/><Relationship Id="rId18" Type="http://schemas.openxmlformats.org/officeDocument/2006/relationships/image" Target="../media/image113.wmf"/><Relationship Id="rId26" Type="http://schemas.openxmlformats.org/officeDocument/2006/relationships/image" Target="../media/image121.wmf"/><Relationship Id="rId3" Type="http://schemas.openxmlformats.org/officeDocument/2006/relationships/image" Target="../media/image79.wmf"/><Relationship Id="rId21" Type="http://schemas.openxmlformats.org/officeDocument/2006/relationships/image" Target="../media/image116.wmf"/><Relationship Id="rId7" Type="http://schemas.openxmlformats.org/officeDocument/2006/relationships/image" Target="../media/image83.wmf"/><Relationship Id="rId12" Type="http://schemas.openxmlformats.org/officeDocument/2006/relationships/image" Target="../media/image107.wmf"/><Relationship Id="rId17" Type="http://schemas.openxmlformats.org/officeDocument/2006/relationships/image" Target="../media/image112.wmf"/><Relationship Id="rId25" Type="http://schemas.openxmlformats.org/officeDocument/2006/relationships/image" Target="../media/image120.wmf"/><Relationship Id="rId2" Type="http://schemas.openxmlformats.org/officeDocument/2006/relationships/image" Target="../media/image78.wmf"/><Relationship Id="rId16" Type="http://schemas.openxmlformats.org/officeDocument/2006/relationships/image" Target="../media/image111.wmf"/><Relationship Id="rId20" Type="http://schemas.openxmlformats.org/officeDocument/2006/relationships/image" Target="../media/image115.wmf"/><Relationship Id="rId1" Type="http://schemas.openxmlformats.org/officeDocument/2006/relationships/image" Target="../media/image104.wmf"/><Relationship Id="rId6" Type="http://schemas.openxmlformats.org/officeDocument/2006/relationships/image" Target="../media/image82.wmf"/><Relationship Id="rId11" Type="http://schemas.openxmlformats.org/officeDocument/2006/relationships/image" Target="../media/image87.wmf"/><Relationship Id="rId24" Type="http://schemas.openxmlformats.org/officeDocument/2006/relationships/image" Target="../media/image119.wmf"/><Relationship Id="rId5" Type="http://schemas.openxmlformats.org/officeDocument/2006/relationships/image" Target="../media/image81.wmf"/><Relationship Id="rId15" Type="http://schemas.openxmlformats.org/officeDocument/2006/relationships/image" Target="../media/image110.wmf"/><Relationship Id="rId23" Type="http://schemas.openxmlformats.org/officeDocument/2006/relationships/image" Target="../media/image118.wmf"/><Relationship Id="rId28" Type="http://schemas.openxmlformats.org/officeDocument/2006/relationships/image" Target="../media/image123.wmf"/><Relationship Id="rId10" Type="http://schemas.openxmlformats.org/officeDocument/2006/relationships/image" Target="../media/image86.wmf"/><Relationship Id="rId19" Type="http://schemas.openxmlformats.org/officeDocument/2006/relationships/image" Target="../media/image114.wmf"/><Relationship Id="rId4" Type="http://schemas.openxmlformats.org/officeDocument/2006/relationships/image" Target="../media/image105.wmf"/><Relationship Id="rId9" Type="http://schemas.openxmlformats.org/officeDocument/2006/relationships/image" Target="../media/image85.wmf"/><Relationship Id="rId14" Type="http://schemas.openxmlformats.org/officeDocument/2006/relationships/image" Target="../media/image109.wmf"/><Relationship Id="rId22" Type="http://schemas.openxmlformats.org/officeDocument/2006/relationships/image" Target="../media/image117.wmf"/><Relationship Id="rId27" Type="http://schemas.openxmlformats.org/officeDocument/2006/relationships/image" Target="../media/image122.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131.wmf"/><Relationship Id="rId13" Type="http://schemas.openxmlformats.org/officeDocument/2006/relationships/image" Target="../media/image92.wmf"/><Relationship Id="rId18" Type="http://schemas.openxmlformats.org/officeDocument/2006/relationships/image" Target="../media/image140.wmf"/><Relationship Id="rId3" Type="http://schemas.openxmlformats.org/officeDocument/2006/relationships/image" Target="../media/image126.wmf"/><Relationship Id="rId21" Type="http://schemas.openxmlformats.org/officeDocument/2006/relationships/image" Target="../media/image143.wmf"/><Relationship Id="rId7" Type="http://schemas.openxmlformats.org/officeDocument/2006/relationships/image" Target="../media/image130.wmf"/><Relationship Id="rId12" Type="http://schemas.openxmlformats.org/officeDocument/2006/relationships/image" Target="../media/image135.wmf"/><Relationship Id="rId17" Type="http://schemas.openxmlformats.org/officeDocument/2006/relationships/image" Target="../media/image139.wmf"/><Relationship Id="rId2" Type="http://schemas.openxmlformats.org/officeDocument/2006/relationships/image" Target="../media/image125.wmf"/><Relationship Id="rId16" Type="http://schemas.openxmlformats.org/officeDocument/2006/relationships/image" Target="../media/image138.wmf"/><Relationship Id="rId20" Type="http://schemas.openxmlformats.org/officeDocument/2006/relationships/image" Target="../media/image142.wmf"/><Relationship Id="rId1" Type="http://schemas.openxmlformats.org/officeDocument/2006/relationships/image" Target="../media/image124.wmf"/><Relationship Id="rId6" Type="http://schemas.openxmlformats.org/officeDocument/2006/relationships/image" Target="../media/image129.wmf"/><Relationship Id="rId11" Type="http://schemas.openxmlformats.org/officeDocument/2006/relationships/image" Target="../media/image134.wmf"/><Relationship Id="rId5" Type="http://schemas.openxmlformats.org/officeDocument/2006/relationships/image" Target="../media/image128.wmf"/><Relationship Id="rId15" Type="http://schemas.openxmlformats.org/officeDocument/2006/relationships/image" Target="../media/image137.wmf"/><Relationship Id="rId10" Type="http://schemas.openxmlformats.org/officeDocument/2006/relationships/image" Target="../media/image133.wmf"/><Relationship Id="rId19" Type="http://schemas.openxmlformats.org/officeDocument/2006/relationships/image" Target="../media/image141.wmf"/><Relationship Id="rId4" Type="http://schemas.openxmlformats.org/officeDocument/2006/relationships/image" Target="../media/image127.wmf"/><Relationship Id="rId9" Type="http://schemas.openxmlformats.org/officeDocument/2006/relationships/image" Target="../media/image132.wmf"/><Relationship Id="rId14" Type="http://schemas.openxmlformats.org/officeDocument/2006/relationships/image" Target="../media/image136.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150.wmf"/><Relationship Id="rId13" Type="http://schemas.openxmlformats.org/officeDocument/2006/relationships/image" Target="../media/image155.wmf"/><Relationship Id="rId3" Type="http://schemas.openxmlformats.org/officeDocument/2006/relationships/image" Target="../media/image146.wmf"/><Relationship Id="rId7" Type="http://schemas.openxmlformats.org/officeDocument/2006/relationships/image" Target="../media/image149.wmf"/><Relationship Id="rId12" Type="http://schemas.openxmlformats.org/officeDocument/2006/relationships/image" Target="../media/image154.wmf"/><Relationship Id="rId17" Type="http://schemas.openxmlformats.org/officeDocument/2006/relationships/image" Target="../media/image159.wmf"/><Relationship Id="rId2" Type="http://schemas.openxmlformats.org/officeDocument/2006/relationships/image" Target="../media/image145.wmf"/><Relationship Id="rId16" Type="http://schemas.openxmlformats.org/officeDocument/2006/relationships/image" Target="../media/image158.wmf"/><Relationship Id="rId1" Type="http://schemas.openxmlformats.org/officeDocument/2006/relationships/image" Target="../media/image144.wmf"/><Relationship Id="rId6" Type="http://schemas.openxmlformats.org/officeDocument/2006/relationships/image" Target="../media/image148.wmf"/><Relationship Id="rId11" Type="http://schemas.openxmlformats.org/officeDocument/2006/relationships/image" Target="../media/image153.wmf"/><Relationship Id="rId5" Type="http://schemas.openxmlformats.org/officeDocument/2006/relationships/image" Target="../media/image138.wmf"/><Relationship Id="rId15" Type="http://schemas.openxmlformats.org/officeDocument/2006/relationships/image" Target="../media/image157.wmf"/><Relationship Id="rId10" Type="http://schemas.openxmlformats.org/officeDocument/2006/relationships/image" Target="../media/image152.wmf"/><Relationship Id="rId4" Type="http://schemas.openxmlformats.org/officeDocument/2006/relationships/image" Target="../media/image147.wmf"/><Relationship Id="rId9" Type="http://schemas.openxmlformats.org/officeDocument/2006/relationships/image" Target="../media/image151.wmf"/><Relationship Id="rId14" Type="http://schemas.openxmlformats.org/officeDocument/2006/relationships/image" Target="../media/image156.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167.wmf"/><Relationship Id="rId13" Type="http://schemas.openxmlformats.org/officeDocument/2006/relationships/image" Target="../media/image172.wmf"/><Relationship Id="rId18" Type="http://schemas.openxmlformats.org/officeDocument/2006/relationships/image" Target="../media/image177.wmf"/><Relationship Id="rId3" Type="http://schemas.openxmlformats.org/officeDocument/2006/relationships/image" Target="../media/image162.wmf"/><Relationship Id="rId21" Type="http://schemas.openxmlformats.org/officeDocument/2006/relationships/image" Target="../media/image180.wmf"/><Relationship Id="rId7" Type="http://schemas.openxmlformats.org/officeDocument/2006/relationships/image" Target="../media/image166.wmf"/><Relationship Id="rId12" Type="http://schemas.openxmlformats.org/officeDocument/2006/relationships/image" Target="../media/image171.wmf"/><Relationship Id="rId17" Type="http://schemas.openxmlformats.org/officeDocument/2006/relationships/image" Target="../media/image176.wmf"/><Relationship Id="rId2" Type="http://schemas.openxmlformats.org/officeDocument/2006/relationships/image" Target="../media/image161.wmf"/><Relationship Id="rId16" Type="http://schemas.openxmlformats.org/officeDocument/2006/relationships/image" Target="../media/image175.wmf"/><Relationship Id="rId20" Type="http://schemas.openxmlformats.org/officeDocument/2006/relationships/image" Target="../media/image179.wmf"/><Relationship Id="rId1" Type="http://schemas.openxmlformats.org/officeDocument/2006/relationships/image" Target="../media/image160.wmf"/><Relationship Id="rId6" Type="http://schemas.openxmlformats.org/officeDocument/2006/relationships/image" Target="../media/image165.wmf"/><Relationship Id="rId11" Type="http://schemas.openxmlformats.org/officeDocument/2006/relationships/image" Target="../media/image170.wmf"/><Relationship Id="rId5" Type="http://schemas.openxmlformats.org/officeDocument/2006/relationships/image" Target="../media/image164.wmf"/><Relationship Id="rId15" Type="http://schemas.openxmlformats.org/officeDocument/2006/relationships/image" Target="../media/image174.wmf"/><Relationship Id="rId10" Type="http://schemas.openxmlformats.org/officeDocument/2006/relationships/image" Target="../media/image169.wmf"/><Relationship Id="rId19" Type="http://schemas.openxmlformats.org/officeDocument/2006/relationships/image" Target="../media/image178.wmf"/><Relationship Id="rId4" Type="http://schemas.openxmlformats.org/officeDocument/2006/relationships/image" Target="../media/image163.wmf"/><Relationship Id="rId9" Type="http://schemas.openxmlformats.org/officeDocument/2006/relationships/image" Target="../media/image168.wmf"/><Relationship Id="rId14" Type="http://schemas.openxmlformats.org/officeDocument/2006/relationships/image" Target="../media/image173.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82.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185.wmf"/><Relationship Id="rId2" Type="http://schemas.openxmlformats.org/officeDocument/2006/relationships/image" Target="../media/image184.wmf"/><Relationship Id="rId1" Type="http://schemas.openxmlformats.org/officeDocument/2006/relationships/image" Target="../media/image183.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3.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4" Type="http://schemas.openxmlformats.org/officeDocument/2006/relationships/image" Target="../media/image31.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image" Target="../media/image34.wmf"/><Relationship Id="rId7" Type="http://schemas.openxmlformats.org/officeDocument/2006/relationships/image" Target="../media/image38.wmf"/><Relationship Id="rId12" Type="http://schemas.openxmlformats.org/officeDocument/2006/relationships/image" Target="../media/image43.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7.wmf"/><Relationship Id="rId11" Type="http://schemas.openxmlformats.org/officeDocument/2006/relationships/image" Target="../media/image42.wmf"/><Relationship Id="rId5" Type="http://schemas.openxmlformats.org/officeDocument/2006/relationships/image" Target="../media/image36.wmf"/><Relationship Id="rId10" Type="http://schemas.openxmlformats.org/officeDocument/2006/relationships/image" Target="../media/image41.wmf"/><Relationship Id="rId4" Type="http://schemas.openxmlformats.org/officeDocument/2006/relationships/image" Target="../media/image35.wmf"/><Relationship Id="rId9" Type="http://schemas.openxmlformats.org/officeDocument/2006/relationships/image" Target="../media/image40.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51.wmf"/><Relationship Id="rId13" Type="http://schemas.openxmlformats.org/officeDocument/2006/relationships/image" Target="../media/image56.wmf"/><Relationship Id="rId18" Type="http://schemas.openxmlformats.org/officeDocument/2006/relationships/image" Target="../media/image61.wmf"/><Relationship Id="rId3" Type="http://schemas.openxmlformats.org/officeDocument/2006/relationships/image" Target="../media/image46.wmf"/><Relationship Id="rId21" Type="http://schemas.openxmlformats.org/officeDocument/2006/relationships/image" Target="../media/image64.wmf"/><Relationship Id="rId7" Type="http://schemas.openxmlformats.org/officeDocument/2006/relationships/image" Target="../media/image50.wmf"/><Relationship Id="rId12" Type="http://schemas.openxmlformats.org/officeDocument/2006/relationships/image" Target="../media/image55.wmf"/><Relationship Id="rId17" Type="http://schemas.openxmlformats.org/officeDocument/2006/relationships/image" Target="../media/image60.wmf"/><Relationship Id="rId2" Type="http://schemas.openxmlformats.org/officeDocument/2006/relationships/image" Target="../media/image45.wmf"/><Relationship Id="rId16" Type="http://schemas.openxmlformats.org/officeDocument/2006/relationships/image" Target="../media/image59.wmf"/><Relationship Id="rId20" Type="http://schemas.openxmlformats.org/officeDocument/2006/relationships/image" Target="../media/image63.wmf"/><Relationship Id="rId1" Type="http://schemas.openxmlformats.org/officeDocument/2006/relationships/image" Target="../media/image44.wmf"/><Relationship Id="rId6" Type="http://schemas.openxmlformats.org/officeDocument/2006/relationships/image" Target="../media/image49.wmf"/><Relationship Id="rId11" Type="http://schemas.openxmlformats.org/officeDocument/2006/relationships/image" Target="../media/image54.wmf"/><Relationship Id="rId24" Type="http://schemas.openxmlformats.org/officeDocument/2006/relationships/image" Target="../media/image67.wmf"/><Relationship Id="rId5" Type="http://schemas.openxmlformats.org/officeDocument/2006/relationships/image" Target="../media/image48.wmf"/><Relationship Id="rId15" Type="http://schemas.openxmlformats.org/officeDocument/2006/relationships/image" Target="../media/image58.wmf"/><Relationship Id="rId23" Type="http://schemas.openxmlformats.org/officeDocument/2006/relationships/image" Target="../media/image66.wmf"/><Relationship Id="rId10" Type="http://schemas.openxmlformats.org/officeDocument/2006/relationships/image" Target="../media/image53.wmf"/><Relationship Id="rId19" Type="http://schemas.openxmlformats.org/officeDocument/2006/relationships/image" Target="../media/image62.wmf"/><Relationship Id="rId4" Type="http://schemas.openxmlformats.org/officeDocument/2006/relationships/image" Target="../media/image47.wmf"/><Relationship Id="rId9" Type="http://schemas.openxmlformats.org/officeDocument/2006/relationships/image" Target="../media/image52.wmf"/><Relationship Id="rId14" Type="http://schemas.openxmlformats.org/officeDocument/2006/relationships/image" Target="../media/image57.wmf"/><Relationship Id="rId22" Type="http://schemas.openxmlformats.org/officeDocument/2006/relationships/image" Target="../media/image65.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75.wmf"/><Relationship Id="rId13" Type="http://schemas.openxmlformats.org/officeDocument/2006/relationships/image" Target="../media/image80.wmf"/><Relationship Id="rId18" Type="http://schemas.openxmlformats.org/officeDocument/2006/relationships/image" Target="../media/image85.wmf"/><Relationship Id="rId3" Type="http://schemas.openxmlformats.org/officeDocument/2006/relationships/image" Target="../media/image70.wmf"/><Relationship Id="rId21" Type="http://schemas.openxmlformats.org/officeDocument/2006/relationships/image" Target="../media/image88.wmf"/><Relationship Id="rId7" Type="http://schemas.openxmlformats.org/officeDocument/2006/relationships/image" Target="../media/image74.wmf"/><Relationship Id="rId12" Type="http://schemas.openxmlformats.org/officeDocument/2006/relationships/image" Target="../media/image79.wmf"/><Relationship Id="rId17" Type="http://schemas.openxmlformats.org/officeDocument/2006/relationships/image" Target="../media/image84.wmf"/><Relationship Id="rId2" Type="http://schemas.openxmlformats.org/officeDocument/2006/relationships/image" Target="../media/image69.wmf"/><Relationship Id="rId16" Type="http://schemas.openxmlformats.org/officeDocument/2006/relationships/image" Target="../media/image83.wmf"/><Relationship Id="rId20" Type="http://schemas.openxmlformats.org/officeDocument/2006/relationships/image" Target="../media/image87.wmf"/><Relationship Id="rId1" Type="http://schemas.openxmlformats.org/officeDocument/2006/relationships/image" Target="../media/image68.wmf"/><Relationship Id="rId6" Type="http://schemas.openxmlformats.org/officeDocument/2006/relationships/image" Target="../media/image73.wmf"/><Relationship Id="rId11" Type="http://schemas.openxmlformats.org/officeDocument/2006/relationships/image" Target="../media/image78.wmf"/><Relationship Id="rId5" Type="http://schemas.openxmlformats.org/officeDocument/2006/relationships/image" Target="../media/image72.wmf"/><Relationship Id="rId15" Type="http://schemas.openxmlformats.org/officeDocument/2006/relationships/image" Target="../media/image82.wmf"/><Relationship Id="rId10" Type="http://schemas.openxmlformats.org/officeDocument/2006/relationships/image" Target="../media/image77.wmf"/><Relationship Id="rId19" Type="http://schemas.openxmlformats.org/officeDocument/2006/relationships/image" Target="../media/image86.wmf"/><Relationship Id="rId4" Type="http://schemas.openxmlformats.org/officeDocument/2006/relationships/image" Target="../media/image71.wmf"/><Relationship Id="rId9" Type="http://schemas.openxmlformats.org/officeDocument/2006/relationships/image" Target="../media/image76.wmf"/><Relationship Id="rId14" Type="http://schemas.openxmlformats.org/officeDocument/2006/relationships/image" Target="../media/image81.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96.wmf"/><Relationship Id="rId13" Type="http://schemas.openxmlformats.org/officeDocument/2006/relationships/image" Target="../media/image101.wmf"/><Relationship Id="rId3" Type="http://schemas.openxmlformats.org/officeDocument/2006/relationships/image" Target="../media/image91.wmf"/><Relationship Id="rId7" Type="http://schemas.openxmlformats.org/officeDocument/2006/relationships/image" Target="../media/image95.wmf"/><Relationship Id="rId12" Type="http://schemas.openxmlformats.org/officeDocument/2006/relationships/image" Target="../media/image100.wmf"/><Relationship Id="rId2" Type="http://schemas.openxmlformats.org/officeDocument/2006/relationships/image" Target="../media/image90.wmf"/><Relationship Id="rId1" Type="http://schemas.openxmlformats.org/officeDocument/2006/relationships/image" Target="../media/image89.wmf"/><Relationship Id="rId6" Type="http://schemas.openxmlformats.org/officeDocument/2006/relationships/image" Target="../media/image94.wmf"/><Relationship Id="rId11" Type="http://schemas.openxmlformats.org/officeDocument/2006/relationships/image" Target="../media/image99.wmf"/><Relationship Id="rId5" Type="http://schemas.openxmlformats.org/officeDocument/2006/relationships/image" Target="../media/image93.wmf"/><Relationship Id="rId15" Type="http://schemas.openxmlformats.org/officeDocument/2006/relationships/image" Target="../media/image103.wmf"/><Relationship Id="rId10" Type="http://schemas.openxmlformats.org/officeDocument/2006/relationships/image" Target="../media/image98.wmf"/><Relationship Id="rId4" Type="http://schemas.openxmlformats.org/officeDocument/2006/relationships/image" Target="../media/image92.wmf"/><Relationship Id="rId9" Type="http://schemas.openxmlformats.org/officeDocument/2006/relationships/image" Target="../media/image97.wmf"/><Relationship Id="rId14" Type="http://schemas.openxmlformats.org/officeDocument/2006/relationships/image" Target="../media/image10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2C761A-275A-4375-BF2E-176C29C256B8}" type="datetimeFigureOut">
              <a:rPr lang="en-CA" smtClean="0"/>
              <a:pPr/>
              <a:t>2016-07-14</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27A006-F5AF-43DE-8FEF-E5EF6960B423}" type="slidenum">
              <a:rPr lang="en-CA" smtClean="0"/>
              <a:pPr/>
              <a:t>‹#›</a:t>
            </a:fld>
            <a:endParaRPr lang="en-CA"/>
          </a:p>
        </p:txBody>
      </p:sp>
    </p:spTree>
    <p:extLst>
      <p:ext uri="{BB962C8B-B14F-4D97-AF65-F5344CB8AC3E}">
        <p14:creationId xmlns:p14="http://schemas.microsoft.com/office/powerpoint/2010/main" val="106899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2A27A006-F5AF-43DE-8FEF-E5EF6960B423}" type="slidenum">
              <a:rPr lang="en-CA" smtClean="0"/>
              <a:pPr/>
              <a:t>1</a:t>
            </a:fld>
            <a:endParaRPr lang="en-CA"/>
          </a:p>
        </p:txBody>
      </p:sp>
    </p:spTree>
    <p:extLst>
      <p:ext uri="{BB962C8B-B14F-4D97-AF65-F5344CB8AC3E}">
        <p14:creationId xmlns:p14="http://schemas.microsoft.com/office/powerpoint/2010/main" val="17821293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a:lstStyle/>
          <a:p>
            <a:pPr>
              <a:spcBef>
                <a:spcPct val="0"/>
              </a:spcBef>
            </a:pPr>
            <a:endParaRPr lang="en-CA" smtClean="0"/>
          </a:p>
        </p:txBody>
      </p:sp>
      <p:sp>
        <p:nvSpPr>
          <p:cNvPr id="18436" name="Slide Number Placeholder 3"/>
          <p:cNvSpPr>
            <a:spLocks noGrp="1"/>
          </p:cNvSpPr>
          <p:nvPr>
            <p:ph type="sldNum" sz="quarter" idx="5"/>
          </p:nvPr>
        </p:nvSpPr>
        <p:spPr bwMode="auto">
          <a:noFill/>
          <a:ln>
            <a:miter lim="800000"/>
            <a:headEnd/>
            <a:tailEnd/>
          </a:ln>
        </p:spPr>
        <p:txBody>
          <a:bodyPr/>
          <a:lstStyle/>
          <a:p>
            <a:fld id="{D72C4399-7F69-4B48-8722-1E616BC90D86}" type="slidenum">
              <a:rPr lang="en-CA"/>
              <a:pPr/>
              <a:t>10</a:t>
            </a:fld>
            <a:endParaRPr lang="en-CA"/>
          </a:p>
        </p:txBody>
      </p:sp>
    </p:spTree>
    <p:extLst>
      <p:ext uri="{BB962C8B-B14F-4D97-AF65-F5344CB8AC3E}">
        <p14:creationId xmlns:p14="http://schemas.microsoft.com/office/powerpoint/2010/main" val="41907556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a:lstStyle/>
          <a:p>
            <a:pPr>
              <a:spcBef>
                <a:spcPct val="0"/>
              </a:spcBef>
            </a:pPr>
            <a:endParaRPr lang="en-CA" smtClean="0"/>
          </a:p>
        </p:txBody>
      </p:sp>
      <p:sp>
        <p:nvSpPr>
          <p:cNvPr id="17412" name="Slide Number Placeholder 3"/>
          <p:cNvSpPr>
            <a:spLocks noGrp="1"/>
          </p:cNvSpPr>
          <p:nvPr>
            <p:ph type="sldNum" sz="quarter" idx="5"/>
          </p:nvPr>
        </p:nvSpPr>
        <p:spPr bwMode="auto">
          <a:noFill/>
          <a:ln>
            <a:miter lim="800000"/>
            <a:headEnd/>
            <a:tailEnd/>
          </a:ln>
        </p:spPr>
        <p:txBody>
          <a:bodyPr/>
          <a:lstStyle/>
          <a:p>
            <a:fld id="{DEB7AA80-EACF-43DF-AEFE-3144D0E6BC0C}" type="slidenum">
              <a:rPr lang="en-CA"/>
              <a:pPr/>
              <a:t>11</a:t>
            </a:fld>
            <a:endParaRPr lang="en-CA"/>
          </a:p>
        </p:txBody>
      </p:sp>
    </p:spTree>
    <p:extLst>
      <p:ext uri="{BB962C8B-B14F-4D97-AF65-F5344CB8AC3E}">
        <p14:creationId xmlns:p14="http://schemas.microsoft.com/office/powerpoint/2010/main" val="20747469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a:lstStyle/>
          <a:p>
            <a:pPr>
              <a:spcBef>
                <a:spcPct val="0"/>
              </a:spcBef>
            </a:pPr>
            <a:endParaRPr lang="en-CA" smtClean="0"/>
          </a:p>
        </p:txBody>
      </p:sp>
      <p:sp>
        <p:nvSpPr>
          <p:cNvPr id="19460" name="Slide Number Placeholder 3"/>
          <p:cNvSpPr>
            <a:spLocks noGrp="1"/>
          </p:cNvSpPr>
          <p:nvPr>
            <p:ph type="sldNum" sz="quarter" idx="5"/>
          </p:nvPr>
        </p:nvSpPr>
        <p:spPr bwMode="auto">
          <a:noFill/>
          <a:ln>
            <a:miter lim="800000"/>
            <a:headEnd/>
            <a:tailEnd/>
          </a:ln>
        </p:spPr>
        <p:txBody>
          <a:bodyPr/>
          <a:lstStyle/>
          <a:p>
            <a:fld id="{9F7C5F6E-2ED2-4819-B879-BF004D53B492}" type="slidenum">
              <a:rPr lang="en-CA"/>
              <a:pPr/>
              <a:t>12</a:t>
            </a:fld>
            <a:endParaRPr lang="en-CA"/>
          </a:p>
        </p:txBody>
      </p:sp>
    </p:spTree>
    <p:extLst>
      <p:ext uri="{BB962C8B-B14F-4D97-AF65-F5344CB8AC3E}">
        <p14:creationId xmlns:p14="http://schemas.microsoft.com/office/powerpoint/2010/main" val="24860938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a:lstStyle/>
          <a:p>
            <a:pPr>
              <a:spcBef>
                <a:spcPct val="0"/>
              </a:spcBef>
            </a:pPr>
            <a:endParaRPr lang="en-CA" smtClean="0"/>
          </a:p>
        </p:txBody>
      </p:sp>
      <p:sp>
        <p:nvSpPr>
          <p:cNvPr id="20484" name="Slide Number Placeholder 3"/>
          <p:cNvSpPr>
            <a:spLocks noGrp="1"/>
          </p:cNvSpPr>
          <p:nvPr>
            <p:ph type="sldNum" sz="quarter" idx="5"/>
          </p:nvPr>
        </p:nvSpPr>
        <p:spPr bwMode="auto">
          <a:noFill/>
          <a:ln>
            <a:miter lim="800000"/>
            <a:headEnd/>
            <a:tailEnd/>
          </a:ln>
        </p:spPr>
        <p:txBody>
          <a:bodyPr/>
          <a:lstStyle/>
          <a:p>
            <a:fld id="{4BCB07EA-A487-4D94-A84C-6C11A38C81AC}" type="slidenum">
              <a:rPr lang="en-CA"/>
              <a:pPr/>
              <a:t>13</a:t>
            </a:fld>
            <a:endParaRPr lang="en-CA"/>
          </a:p>
        </p:txBody>
      </p:sp>
    </p:spTree>
    <p:extLst>
      <p:ext uri="{BB962C8B-B14F-4D97-AF65-F5344CB8AC3E}">
        <p14:creationId xmlns:p14="http://schemas.microsoft.com/office/powerpoint/2010/main" val="7582156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a:lstStyle/>
          <a:p>
            <a:pPr>
              <a:spcBef>
                <a:spcPct val="0"/>
              </a:spcBef>
            </a:pPr>
            <a:endParaRPr lang="en-CA" smtClean="0"/>
          </a:p>
        </p:txBody>
      </p:sp>
      <p:sp>
        <p:nvSpPr>
          <p:cNvPr id="21508" name="Slide Number Placeholder 3"/>
          <p:cNvSpPr>
            <a:spLocks noGrp="1"/>
          </p:cNvSpPr>
          <p:nvPr>
            <p:ph type="sldNum" sz="quarter" idx="5"/>
          </p:nvPr>
        </p:nvSpPr>
        <p:spPr bwMode="auto">
          <a:noFill/>
          <a:ln>
            <a:miter lim="800000"/>
            <a:headEnd/>
            <a:tailEnd/>
          </a:ln>
        </p:spPr>
        <p:txBody>
          <a:bodyPr/>
          <a:lstStyle/>
          <a:p>
            <a:fld id="{EE439088-AF97-4A6C-9CBA-F5B2F9EF28F4}" type="slidenum">
              <a:rPr lang="en-CA"/>
              <a:pPr/>
              <a:t>14</a:t>
            </a:fld>
            <a:endParaRPr lang="en-CA"/>
          </a:p>
        </p:txBody>
      </p:sp>
    </p:spTree>
    <p:extLst>
      <p:ext uri="{BB962C8B-B14F-4D97-AF65-F5344CB8AC3E}">
        <p14:creationId xmlns:p14="http://schemas.microsoft.com/office/powerpoint/2010/main" val="7549935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2A27A006-F5AF-43DE-8FEF-E5EF6960B423}" type="slidenum">
              <a:rPr lang="en-CA" smtClean="0"/>
              <a:pPr/>
              <a:t>15</a:t>
            </a:fld>
            <a:endParaRPr lang="en-CA"/>
          </a:p>
        </p:txBody>
      </p:sp>
    </p:spTree>
    <p:extLst>
      <p:ext uri="{BB962C8B-B14F-4D97-AF65-F5344CB8AC3E}">
        <p14:creationId xmlns:p14="http://schemas.microsoft.com/office/powerpoint/2010/main" val="3437948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2A27A006-F5AF-43DE-8FEF-E5EF6960B423}" type="slidenum">
              <a:rPr lang="en-CA" smtClean="0"/>
              <a:pPr/>
              <a:t>18</a:t>
            </a:fld>
            <a:endParaRPr lang="en-CA"/>
          </a:p>
        </p:txBody>
      </p:sp>
    </p:spTree>
    <p:extLst>
      <p:ext uri="{BB962C8B-B14F-4D97-AF65-F5344CB8AC3E}">
        <p14:creationId xmlns:p14="http://schemas.microsoft.com/office/powerpoint/2010/main" val="1364241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2A27A006-F5AF-43DE-8FEF-E5EF6960B423}" type="slidenum">
              <a:rPr lang="en-CA" smtClean="0"/>
              <a:pPr/>
              <a:t>2</a:t>
            </a:fld>
            <a:endParaRPr lang="en-CA"/>
          </a:p>
        </p:txBody>
      </p:sp>
    </p:spTree>
    <p:extLst>
      <p:ext uri="{BB962C8B-B14F-4D97-AF65-F5344CB8AC3E}">
        <p14:creationId xmlns:p14="http://schemas.microsoft.com/office/powerpoint/2010/main" val="3269334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2A27A006-F5AF-43DE-8FEF-E5EF6960B423}" type="slidenum">
              <a:rPr lang="en-CA" smtClean="0"/>
              <a:pPr/>
              <a:t>3</a:t>
            </a:fld>
            <a:endParaRPr lang="en-CA"/>
          </a:p>
        </p:txBody>
      </p:sp>
    </p:spTree>
    <p:extLst>
      <p:ext uri="{BB962C8B-B14F-4D97-AF65-F5344CB8AC3E}">
        <p14:creationId xmlns:p14="http://schemas.microsoft.com/office/powerpoint/2010/main" val="4228255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2A27A006-F5AF-43DE-8FEF-E5EF6960B423}" type="slidenum">
              <a:rPr lang="en-CA" smtClean="0"/>
              <a:pPr/>
              <a:t>4</a:t>
            </a:fld>
            <a:endParaRPr lang="en-CA"/>
          </a:p>
        </p:txBody>
      </p:sp>
    </p:spTree>
    <p:extLst>
      <p:ext uri="{BB962C8B-B14F-4D97-AF65-F5344CB8AC3E}">
        <p14:creationId xmlns:p14="http://schemas.microsoft.com/office/powerpoint/2010/main" val="6165245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2A27A006-F5AF-43DE-8FEF-E5EF6960B423}" type="slidenum">
              <a:rPr lang="en-CA" smtClean="0"/>
              <a:pPr/>
              <a:t>5</a:t>
            </a:fld>
            <a:endParaRPr lang="en-CA"/>
          </a:p>
        </p:txBody>
      </p:sp>
    </p:spTree>
    <p:extLst>
      <p:ext uri="{BB962C8B-B14F-4D97-AF65-F5344CB8AC3E}">
        <p14:creationId xmlns:p14="http://schemas.microsoft.com/office/powerpoint/2010/main" val="3760254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2A27A006-F5AF-43DE-8FEF-E5EF6960B423}" type="slidenum">
              <a:rPr lang="en-CA" smtClean="0"/>
              <a:pPr/>
              <a:t>6</a:t>
            </a:fld>
            <a:endParaRPr lang="en-CA"/>
          </a:p>
        </p:txBody>
      </p:sp>
    </p:spTree>
    <p:extLst>
      <p:ext uri="{BB962C8B-B14F-4D97-AF65-F5344CB8AC3E}">
        <p14:creationId xmlns:p14="http://schemas.microsoft.com/office/powerpoint/2010/main" val="17160784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2A27A006-F5AF-43DE-8FEF-E5EF6960B423}" type="slidenum">
              <a:rPr lang="en-CA" smtClean="0"/>
              <a:pPr/>
              <a:t>7</a:t>
            </a:fld>
            <a:endParaRPr lang="en-CA"/>
          </a:p>
        </p:txBody>
      </p:sp>
    </p:spTree>
    <p:extLst>
      <p:ext uri="{BB962C8B-B14F-4D97-AF65-F5344CB8AC3E}">
        <p14:creationId xmlns:p14="http://schemas.microsoft.com/office/powerpoint/2010/main" val="14976570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2A27A006-F5AF-43DE-8FEF-E5EF6960B423}" type="slidenum">
              <a:rPr lang="en-CA" smtClean="0"/>
              <a:pPr/>
              <a:t>8</a:t>
            </a:fld>
            <a:endParaRPr lang="en-CA"/>
          </a:p>
        </p:txBody>
      </p:sp>
    </p:spTree>
    <p:extLst>
      <p:ext uri="{BB962C8B-B14F-4D97-AF65-F5344CB8AC3E}">
        <p14:creationId xmlns:p14="http://schemas.microsoft.com/office/powerpoint/2010/main" val="4324732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2A27A006-F5AF-43DE-8FEF-E5EF6960B423}" type="slidenum">
              <a:rPr lang="en-CA" smtClean="0"/>
              <a:pPr/>
              <a:t>9</a:t>
            </a:fld>
            <a:endParaRPr lang="en-CA"/>
          </a:p>
        </p:txBody>
      </p:sp>
    </p:spTree>
    <p:extLst>
      <p:ext uri="{BB962C8B-B14F-4D97-AF65-F5344CB8AC3E}">
        <p14:creationId xmlns:p14="http://schemas.microsoft.com/office/powerpoint/2010/main" val="3327480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DDC2D268-D228-4044-A937-25EFA28A9F19}" type="datetimeFigureOut">
              <a:rPr lang="en-CA" smtClean="0"/>
              <a:pPr/>
              <a:t>2016-07-14</a:t>
            </a:fld>
            <a:endParaRPr lang="en-CA"/>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CA"/>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4B123A3F-5060-4566-BB64-A75C91A3476B}"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C2D268-D228-4044-A937-25EFA28A9F19}"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B123A3F-5060-4566-BB64-A75C91A3476B}"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C2D268-D228-4044-A937-25EFA28A9F19}" type="datetimeFigureOut">
              <a:rPr lang="en-CA" smtClean="0"/>
              <a:pPr/>
              <a:t>2016-07-14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B123A3F-5060-4566-BB64-A75C91A3476B}"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DDC2D268-D228-4044-A937-25EFA28A9F19}" type="datetimeFigureOut">
              <a:rPr lang="en-CA" smtClean="0"/>
              <a:pPr/>
              <a:t>2016-07-14</a:t>
            </a:fld>
            <a:endParaRPr lang="en-CA"/>
          </a:p>
        </p:txBody>
      </p:sp>
      <p:sp>
        <p:nvSpPr>
          <p:cNvPr id="9" name="Slide Number Placeholder 8"/>
          <p:cNvSpPr>
            <a:spLocks noGrp="1"/>
          </p:cNvSpPr>
          <p:nvPr>
            <p:ph type="sldNum" sz="quarter" idx="15"/>
          </p:nvPr>
        </p:nvSpPr>
        <p:spPr/>
        <p:txBody>
          <a:bodyPr rtlCol="0"/>
          <a:lstStyle/>
          <a:p>
            <a:fld id="{4B123A3F-5060-4566-BB64-A75C91A3476B}" type="slidenum">
              <a:rPr lang="en-CA" smtClean="0"/>
              <a:pPr/>
              <a:t>‹#›</a:t>
            </a:fld>
            <a:endParaRPr lang="en-CA"/>
          </a:p>
        </p:txBody>
      </p:sp>
      <p:sp>
        <p:nvSpPr>
          <p:cNvPr id="10" name="Footer Placeholder 9"/>
          <p:cNvSpPr>
            <a:spLocks noGrp="1"/>
          </p:cNvSpPr>
          <p:nvPr>
            <p:ph type="ftr" sz="quarter" idx="16"/>
          </p:nvPr>
        </p:nvSpPr>
        <p:spPr/>
        <p:txBody>
          <a:bodyPr rtlCol="0"/>
          <a:lstStyle/>
          <a:p>
            <a:endParaRPr lang="en-CA"/>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DC2D268-D228-4044-A937-25EFA28A9F19}" type="datetimeFigureOut">
              <a:rPr lang="en-CA" smtClean="0"/>
              <a:pPr/>
              <a:t>2016-07-14</a:t>
            </a:fld>
            <a:endParaRPr lang="en-CA"/>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CA"/>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4B123A3F-5060-4566-BB64-A75C91A3476B}"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DC2D268-D228-4044-A937-25EFA28A9F19}" type="datetimeFigureOut">
              <a:rPr lang="en-CA" smtClean="0"/>
              <a:pPr/>
              <a:t>2016-07-14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B123A3F-5060-4566-BB64-A75C91A3476B}" type="slidenum">
              <a:rPr lang="en-CA" smtClean="0"/>
              <a:pPr/>
              <a:t>‹#›</a:t>
            </a:fld>
            <a:endParaRPr lang="en-C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DDC2D268-D228-4044-A937-25EFA28A9F19}" type="datetimeFigureOut">
              <a:rPr lang="en-CA" smtClean="0"/>
              <a:pPr/>
              <a:t>2016-07-14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4B123A3F-5060-4566-BB64-A75C91A3476B}" type="slidenum">
              <a:rPr lang="en-CA" smtClean="0"/>
              <a:pPr/>
              <a:t>‹#›</a:t>
            </a:fld>
            <a:endParaRPr lang="en-C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DDC2D268-D228-4044-A937-25EFA28A9F19}" type="datetimeFigureOut">
              <a:rPr lang="en-CA" smtClean="0"/>
              <a:pPr/>
              <a:t>2016-07-14</a:t>
            </a:fld>
            <a:endParaRPr lang="en-CA"/>
          </a:p>
        </p:txBody>
      </p:sp>
      <p:sp>
        <p:nvSpPr>
          <p:cNvPr id="7" name="Slide Number Placeholder 6"/>
          <p:cNvSpPr>
            <a:spLocks noGrp="1"/>
          </p:cNvSpPr>
          <p:nvPr>
            <p:ph type="sldNum" sz="quarter" idx="11"/>
          </p:nvPr>
        </p:nvSpPr>
        <p:spPr/>
        <p:txBody>
          <a:bodyPr rtlCol="0"/>
          <a:lstStyle/>
          <a:p>
            <a:fld id="{4B123A3F-5060-4566-BB64-A75C91A3476B}" type="slidenum">
              <a:rPr lang="en-CA" smtClean="0"/>
              <a:pPr/>
              <a:t>‹#›</a:t>
            </a:fld>
            <a:endParaRPr lang="en-CA"/>
          </a:p>
        </p:txBody>
      </p:sp>
      <p:sp>
        <p:nvSpPr>
          <p:cNvPr id="8" name="Footer Placeholder 7"/>
          <p:cNvSpPr>
            <a:spLocks noGrp="1"/>
          </p:cNvSpPr>
          <p:nvPr>
            <p:ph type="ftr" sz="quarter" idx="12"/>
          </p:nvPr>
        </p:nvSpPr>
        <p:spPr/>
        <p:txBody>
          <a:bodyPr rtlCol="0"/>
          <a:lstStyle/>
          <a:p>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C2D268-D228-4044-A937-25EFA28A9F19}" type="datetimeFigureOut">
              <a:rPr lang="en-CA" smtClean="0"/>
              <a:pPr/>
              <a:t>2016-07-14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4B123A3F-5060-4566-BB64-A75C91A3476B}"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DDC2D268-D228-4044-A937-25EFA28A9F19}" type="datetimeFigureOut">
              <a:rPr lang="en-CA" smtClean="0"/>
              <a:pPr/>
              <a:t>2016-07-14</a:t>
            </a:fld>
            <a:endParaRPr lang="en-CA"/>
          </a:p>
        </p:txBody>
      </p:sp>
      <p:sp>
        <p:nvSpPr>
          <p:cNvPr id="22" name="Slide Number Placeholder 21"/>
          <p:cNvSpPr>
            <a:spLocks noGrp="1"/>
          </p:cNvSpPr>
          <p:nvPr>
            <p:ph type="sldNum" sz="quarter" idx="15"/>
          </p:nvPr>
        </p:nvSpPr>
        <p:spPr/>
        <p:txBody>
          <a:bodyPr rtlCol="0"/>
          <a:lstStyle/>
          <a:p>
            <a:fld id="{4B123A3F-5060-4566-BB64-A75C91A3476B}" type="slidenum">
              <a:rPr lang="en-CA" smtClean="0"/>
              <a:pPr/>
              <a:t>‹#›</a:t>
            </a:fld>
            <a:endParaRPr lang="en-CA"/>
          </a:p>
        </p:txBody>
      </p:sp>
      <p:sp>
        <p:nvSpPr>
          <p:cNvPr id="23" name="Footer Placeholder 22"/>
          <p:cNvSpPr>
            <a:spLocks noGrp="1"/>
          </p:cNvSpPr>
          <p:nvPr>
            <p:ph type="ftr" sz="quarter" idx="16"/>
          </p:nvPr>
        </p:nvSpPr>
        <p:spPr/>
        <p:txBody>
          <a:bodyPr rtlCol="0"/>
          <a:lstStyle/>
          <a:p>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DC2D268-D228-4044-A937-25EFA28A9F19}" type="datetimeFigureOut">
              <a:rPr lang="en-CA" smtClean="0"/>
              <a:pPr/>
              <a:t>2016-07-14</a:t>
            </a:fld>
            <a:endParaRPr lang="en-CA"/>
          </a:p>
        </p:txBody>
      </p:sp>
      <p:sp>
        <p:nvSpPr>
          <p:cNvPr id="18" name="Slide Number Placeholder 17"/>
          <p:cNvSpPr>
            <a:spLocks noGrp="1"/>
          </p:cNvSpPr>
          <p:nvPr>
            <p:ph type="sldNum" sz="quarter" idx="11"/>
          </p:nvPr>
        </p:nvSpPr>
        <p:spPr/>
        <p:txBody>
          <a:bodyPr rtlCol="0"/>
          <a:lstStyle/>
          <a:p>
            <a:fld id="{4B123A3F-5060-4566-BB64-A75C91A3476B}" type="slidenum">
              <a:rPr lang="en-CA" smtClean="0"/>
              <a:pPr/>
              <a:t>‹#›</a:t>
            </a:fld>
            <a:endParaRPr lang="en-CA"/>
          </a:p>
        </p:txBody>
      </p:sp>
      <p:sp>
        <p:nvSpPr>
          <p:cNvPr id="21" name="Footer Placeholder 20"/>
          <p:cNvSpPr>
            <a:spLocks noGrp="1"/>
          </p:cNvSpPr>
          <p:nvPr>
            <p:ph type="ftr" sz="quarter" idx="12"/>
          </p:nvPr>
        </p:nvSpPr>
        <p:spPr/>
        <p:txBody>
          <a:bodyPr rtlCol="0"/>
          <a:lstStyle/>
          <a:p>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DC2D268-D228-4044-A937-25EFA28A9F19}" type="datetimeFigureOut">
              <a:rPr lang="en-CA" smtClean="0"/>
              <a:pPr/>
              <a:t>2016-07-14</a:t>
            </a:fld>
            <a:endParaRPr lang="en-C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CA"/>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B123A3F-5060-4566-BB64-A75C91A3476B}"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94.bin"/><Relationship Id="rId13" Type="http://schemas.openxmlformats.org/officeDocument/2006/relationships/image" Target="../media/image93.wmf"/><Relationship Id="rId18" Type="http://schemas.openxmlformats.org/officeDocument/2006/relationships/oleObject" Target="../embeddings/oleObject99.bin"/><Relationship Id="rId26" Type="http://schemas.openxmlformats.org/officeDocument/2006/relationships/image" Target="../media/image99.wmf"/><Relationship Id="rId3" Type="http://schemas.openxmlformats.org/officeDocument/2006/relationships/notesSlide" Target="../notesSlides/notesSlide10.xml"/><Relationship Id="rId21" Type="http://schemas.openxmlformats.org/officeDocument/2006/relationships/oleObject" Target="../embeddings/oleObject101.bin"/><Relationship Id="rId34" Type="http://schemas.openxmlformats.org/officeDocument/2006/relationships/oleObject" Target="../embeddings/oleObject108.bin"/><Relationship Id="rId7" Type="http://schemas.openxmlformats.org/officeDocument/2006/relationships/image" Target="../media/image90.wmf"/><Relationship Id="rId12" Type="http://schemas.openxmlformats.org/officeDocument/2006/relationships/oleObject" Target="../embeddings/oleObject96.bin"/><Relationship Id="rId17" Type="http://schemas.openxmlformats.org/officeDocument/2006/relationships/image" Target="../media/image95.wmf"/><Relationship Id="rId25" Type="http://schemas.openxmlformats.org/officeDocument/2006/relationships/oleObject" Target="../embeddings/oleObject103.bin"/><Relationship Id="rId33" Type="http://schemas.openxmlformats.org/officeDocument/2006/relationships/image" Target="../media/image102.wmf"/><Relationship Id="rId2" Type="http://schemas.openxmlformats.org/officeDocument/2006/relationships/slideLayout" Target="../slideLayouts/slideLayout2.xml"/><Relationship Id="rId16" Type="http://schemas.openxmlformats.org/officeDocument/2006/relationships/oleObject" Target="../embeddings/oleObject98.bin"/><Relationship Id="rId20" Type="http://schemas.openxmlformats.org/officeDocument/2006/relationships/image" Target="../media/image96.wmf"/><Relationship Id="rId29" Type="http://schemas.openxmlformats.org/officeDocument/2006/relationships/oleObject" Target="../embeddings/oleObject105.bin"/><Relationship Id="rId1" Type="http://schemas.openxmlformats.org/officeDocument/2006/relationships/vmlDrawing" Target="../drawings/vmlDrawing9.vml"/><Relationship Id="rId6" Type="http://schemas.openxmlformats.org/officeDocument/2006/relationships/oleObject" Target="../embeddings/oleObject93.bin"/><Relationship Id="rId11" Type="http://schemas.openxmlformats.org/officeDocument/2006/relationships/image" Target="../media/image92.wmf"/><Relationship Id="rId24" Type="http://schemas.openxmlformats.org/officeDocument/2006/relationships/image" Target="../media/image98.wmf"/><Relationship Id="rId32" Type="http://schemas.openxmlformats.org/officeDocument/2006/relationships/oleObject" Target="../embeddings/oleObject107.bin"/><Relationship Id="rId5" Type="http://schemas.openxmlformats.org/officeDocument/2006/relationships/image" Target="../media/image89.wmf"/><Relationship Id="rId15" Type="http://schemas.openxmlformats.org/officeDocument/2006/relationships/image" Target="../media/image94.wmf"/><Relationship Id="rId23" Type="http://schemas.openxmlformats.org/officeDocument/2006/relationships/oleObject" Target="../embeddings/oleObject102.bin"/><Relationship Id="rId28" Type="http://schemas.openxmlformats.org/officeDocument/2006/relationships/image" Target="../media/image100.wmf"/><Relationship Id="rId36" Type="http://schemas.openxmlformats.org/officeDocument/2006/relationships/hyperlink" Target="http://www.bcmath.ca/" TargetMode="External"/><Relationship Id="rId10" Type="http://schemas.openxmlformats.org/officeDocument/2006/relationships/oleObject" Target="../embeddings/oleObject95.bin"/><Relationship Id="rId19" Type="http://schemas.openxmlformats.org/officeDocument/2006/relationships/oleObject" Target="../embeddings/oleObject100.bin"/><Relationship Id="rId31" Type="http://schemas.openxmlformats.org/officeDocument/2006/relationships/oleObject" Target="../embeddings/oleObject106.bin"/><Relationship Id="rId4" Type="http://schemas.openxmlformats.org/officeDocument/2006/relationships/oleObject" Target="../embeddings/oleObject92.bin"/><Relationship Id="rId9" Type="http://schemas.openxmlformats.org/officeDocument/2006/relationships/image" Target="../media/image91.wmf"/><Relationship Id="rId14" Type="http://schemas.openxmlformats.org/officeDocument/2006/relationships/oleObject" Target="../embeddings/oleObject97.bin"/><Relationship Id="rId22" Type="http://schemas.openxmlformats.org/officeDocument/2006/relationships/image" Target="../media/image97.wmf"/><Relationship Id="rId27" Type="http://schemas.openxmlformats.org/officeDocument/2006/relationships/oleObject" Target="../embeddings/oleObject104.bin"/><Relationship Id="rId30" Type="http://schemas.openxmlformats.org/officeDocument/2006/relationships/image" Target="../media/image101.wmf"/><Relationship Id="rId35" Type="http://schemas.openxmlformats.org/officeDocument/2006/relationships/image" Target="../media/image103.wmf"/></Relationships>
</file>

<file path=ppt/slides/_rels/slide11.xml.rels><?xml version="1.0" encoding="UTF-8" standalone="yes"?>
<Relationships xmlns="http://schemas.openxmlformats.org/package/2006/relationships"><Relationship Id="rId13" Type="http://schemas.openxmlformats.org/officeDocument/2006/relationships/image" Target="../media/image81.wmf"/><Relationship Id="rId18" Type="http://schemas.openxmlformats.org/officeDocument/2006/relationships/oleObject" Target="../embeddings/oleObject116.bin"/><Relationship Id="rId26" Type="http://schemas.openxmlformats.org/officeDocument/2006/relationships/image" Target="../media/image87.wmf"/><Relationship Id="rId39" Type="http://schemas.openxmlformats.org/officeDocument/2006/relationships/oleObject" Target="../embeddings/oleObject127.bin"/><Relationship Id="rId21" Type="http://schemas.openxmlformats.org/officeDocument/2006/relationships/image" Target="../media/image85.wmf"/><Relationship Id="rId34" Type="http://schemas.openxmlformats.org/officeDocument/2006/relationships/image" Target="../media/image110.wmf"/><Relationship Id="rId42" Type="http://schemas.openxmlformats.org/officeDocument/2006/relationships/image" Target="../media/image114.wmf"/><Relationship Id="rId47" Type="http://schemas.openxmlformats.org/officeDocument/2006/relationships/oleObject" Target="../embeddings/oleObject131.bin"/><Relationship Id="rId50" Type="http://schemas.openxmlformats.org/officeDocument/2006/relationships/image" Target="../media/image118.wmf"/><Relationship Id="rId55" Type="http://schemas.openxmlformats.org/officeDocument/2006/relationships/oleObject" Target="../embeddings/oleObject135.bin"/><Relationship Id="rId63" Type="http://schemas.openxmlformats.org/officeDocument/2006/relationships/hyperlink" Target="http://www.bcmath.ca/" TargetMode="External"/><Relationship Id="rId7" Type="http://schemas.openxmlformats.org/officeDocument/2006/relationships/image" Target="../media/image78.wmf"/><Relationship Id="rId2" Type="http://schemas.openxmlformats.org/officeDocument/2006/relationships/slideLayout" Target="../slideLayouts/slideLayout2.xml"/><Relationship Id="rId16" Type="http://schemas.openxmlformats.org/officeDocument/2006/relationships/oleObject" Target="../embeddings/oleObject115.bin"/><Relationship Id="rId20" Type="http://schemas.openxmlformats.org/officeDocument/2006/relationships/oleObject" Target="../embeddings/oleObject117.bin"/><Relationship Id="rId29" Type="http://schemas.openxmlformats.org/officeDocument/2006/relationships/oleObject" Target="../embeddings/oleObject122.bin"/><Relationship Id="rId41" Type="http://schemas.openxmlformats.org/officeDocument/2006/relationships/oleObject" Target="../embeddings/oleObject128.bin"/><Relationship Id="rId54" Type="http://schemas.openxmlformats.org/officeDocument/2006/relationships/image" Target="../media/image120.wmf"/><Relationship Id="rId62" Type="http://schemas.openxmlformats.org/officeDocument/2006/relationships/image" Target="../media/image123.wmf"/><Relationship Id="rId1" Type="http://schemas.openxmlformats.org/officeDocument/2006/relationships/vmlDrawing" Target="../drawings/vmlDrawing10.vml"/><Relationship Id="rId6" Type="http://schemas.openxmlformats.org/officeDocument/2006/relationships/oleObject" Target="../embeddings/oleObject110.bin"/><Relationship Id="rId11" Type="http://schemas.openxmlformats.org/officeDocument/2006/relationships/image" Target="../media/image105.wmf"/><Relationship Id="rId24" Type="http://schemas.openxmlformats.org/officeDocument/2006/relationships/oleObject" Target="../embeddings/oleObject119.bin"/><Relationship Id="rId32" Type="http://schemas.openxmlformats.org/officeDocument/2006/relationships/image" Target="../media/image109.wmf"/><Relationship Id="rId37" Type="http://schemas.openxmlformats.org/officeDocument/2006/relationships/oleObject" Target="../embeddings/oleObject126.bin"/><Relationship Id="rId40" Type="http://schemas.openxmlformats.org/officeDocument/2006/relationships/image" Target="../media/image113.wmf"/><Relationship Id="rId45" Type="http://schemas.openxmlformats.org/officeDocument/2006/relationships/oleObject" Target="../embeddings/oleObject130.bin"/><Relationship Id="rId53" Type="http://schemas.openxmlformats.org/officeDocument/2006/relationships/oleObject" Target="../embeddings/oleObject134.bin"/><Relationship Id="rId58" Type="http://schemas.openxmlformats.org/officeDocument/2006/relationships/oleObject" Target="../embeddings/oleObject137.bin"/><Relationship Id="rId5" Type="http://schemas.openxmlformats.org/officeDocument/2006/relationships/image" Target="../media/image104.wmf"/><Relationship Id="rId15" Type="http://schemas.openxmlformats.org/officeDocument/2006/relationships/image" Target="../media/image82.wmf"/><Relationship Id="rId23" Type="http://schemas.openxmlformats.org/officeDocument/2006/relationships/image" Target="../media/image86.wmf"/><Relationship Id="rId28" Type="http://schemas.openxmlformats.org/officeDocument/2006/relationships/image" Target="../media/image107.wmf"/><Relationship Id="rId36" Type="http://schemas.openxmlformats.org/officeDocument/2006/relationships/image" Target="../media/image111.wmf"/><Relationship Id="rId49" Type="http://schemas.openxmlformats.org/officeDocument/2006/relationships/oleObject" Target="../embeddings/oleObject132.bin"/><Relationship Id="rId57" Type="http://schemas.openxmlformats.org/officeDocument/2006/relationships/oleObject" Target="../embeddings/oleObject136.bin"/><Relationship Id="rId61" Type="http://schemas.openxmlformats.org/officeDocument/2006/relationships/oleObject" Target="../embeddings/oleObject139.bin"/><Relationship Id="rId10" Type="http://schemas.openxmlformats.org/officeDocument/2006/relationships/oleObject" Target="../embeddings/oleObject112.bin"/><Relationship Id="rId19" Type="http://schemas.openxmlformats.org/officeDocument/2006/relationships/image" Target="../media/image106.wmf"/><Relationship Id="rId31" Type="http://schemas.openxmlformats.org/officeDocument/2006/relationships/oleObject" Target="../embeddings/oleObject123.bin"/><Relationship Id="rId44" Type="http://schemas.openxmlformats.org/officeDocument/2006/relationships/image" Target="../media/image115.wmf"/><Relationship Id="rId52" Type="http://schemas.openxmlformats.org/officeDocument/2006/relationships/image" Target="../media/image119.wmf"/><Relationship Id="rId60" Type="http://schemas.openxmlformats.org/officeDocument/2006/relationships/image" Target="../media/image122.wmf"/><Relationship Id="rId4" Type="http://schemas.openxmlformats.org/officeDocument/2006/relationships/oleObject" Target="../embeddings/oleObject109.bin"/><Relationship Id="rId9" Type="http://schemas.openxmlformats.org/officeDocument/2006/relationships/image" Target="../media/image79.wmf"/><Relationship Id="rId14" Type="http://schemas.openxmlformats.org/officeDocument/2006/relationships/oleObject" Target="../embeddings/oleObject114.bin"/><Relationship Id="rId22" Type="http://schemas.openxmlformats.org/officeDocument/2006/relationships/oleObject" Target="../embeddings/oleObject118.bin"/><Relationship Id="rId27" Type="http://schemas.openxmlformats.org/officeDocument/2006/relationships/oleObject" Target="../embeddings/oleObject121.bin"/><Relationship Id="rId30" Type="http://schemas.openxmlformats.org/officeDocument/2006/relationships/image" Target="../media/image108.wmf"/><Relationship Id="rId35" Type="http://schemas.openxmlformats.org/officeDocument/2006/relationships/oleObject" Target="../embeddings/oleObject125.bin"/><Relationship Id="rId43" Type="http://schemas.openxmlformats.org/officeDocument/2006/relationships/oleObject" Target="../embeddings/oleObject129.bin"/><Relationship Id="rId48" Type="http://schemas.openxmlformats.org/officeDocument/2006/relationships/image" Target="../media/image117.wmf"/><Relationship Id="rId56" Type="http://schemas.openxmlformats.org/officeDocument/2006/relationships/image" Target="../media/image121.wmf"/><Relationship Id="rId8" Type="http://schemas.openxmlformats.org/officeDocument/2006/relationships/oleObject" Target="../embeddings/oleObject111.bin"/><Relationship Id="rId51" Type="http://schemas.openxmlformats.org/officeDocument/2006/relationships/oleObject" Target="../embeddings/oleObject133.bin"/><Relationship Id="rId3" Type="http://schemas.openxmlformats.org/officeDocument/2006/relationships/notesSlide" Target="../notesSlides/notesSlide11.xml"/><Relationship Id="rId12" Type="http://schemas.openxmlformats.org/officeDocument/2006/relationships/oleObject" Target="../embeddings/oleObject113.bin"/><Relationship Id="rId17" Type="http://schemas.openxmlformats.org/officeDocument/2006/relationships/image" Target="../media/image83.wmf"/><Relationship Id="rId25" Type="http://schemas.openxmlformats.org/officeDocument/2006/relationships/oleObject" Target="../embeddings/oleObject120.bin"/><Relationship Id="rId33" Type="http://schemas.openxmlformats.org/officeDocument/2006/relationships/oleObject" Target="../embeddings/oleObject124.bin"/><Relationship Id="rId38" Type="http://schemas.openxmlformats.org/officeDocument/2006/relationships/image" Target="../media/image112.wmf"/><Relationship Id="rId46" Type="http://schemas.openxmlformats.org/officeDocument/2006/relationships/image" Target="../media/image116.wmf"/><Relationship Id="rId59" Type="http://schemas.openxmlformats.org/officeDocument/2006/relationships/oleObject" Target="../embeddings/oleObject138.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142.bin"/><Relationship Id="rId13" Type="http://schemas.openxmlformats.org/officeDocument/2006/relationships/image" Target="../media/image128.wmf"/><Relationship Id="rId18" Type="http://schemas.openxmlformats.org/officeDocument/2006/relationships/oleObject" Target="../embeddings/oleObject147.bin"/><Relationship Id="rId26" Type="http://schemas.openxmlformats.org/officeDocument/2006/relationships/image" Target="../media/image134.wmf"/><Relationship Id="rId39" Type="http://schemas.openxmlformats.org/officeDocument/2006/relationships/image" Target="../media/image139.wmf"/><Relationship Id="rId3" Type="http://schemas.openxmlformats.org/officeDocument/2006/relationships/notesSlide" Target="../notesSlides/notesSlide12.xml"/><Relationship Id="rId21" Type="http://schemas.openxmlformats.org/officeDocument/2006/relationships/image" Target="../media/image132.wmf"/><Relationship Id="rId34" Type="http://schemas.openxmlformats.org/officeDocument/2006/relationships/image" Target="../media/image137.wmf"/><Relationship Id="rId42" Type="http://schemas.openxmlformats.org/officeDocument/2006/relationships/oleObject" Target="../embeddings/oleObject159.bin"/><Relationship Id="rId47" Type="http://schemas.openxmlformats.org/officeDocument/2006/relationships/image" Target="../media/image143.wmf"/><Relationship Id="rId7" Type="http://schemas.openxmlformats.org/officeDocument/2006/relationships/image" Target="../media/image125.wmf"/><Relationship Id="rId12" Type="http://schemas.openxmlformats.org/officeDocument/2006/relationships/oleObject" Target="../embeddings/oleObject144.bin"/><Relationship Id="rId17" Type="http://schemas.openxmlformats.org/officeDocument/2006/relationships/image" Target="../media/image130.wmf"/><Relationship Id="rId25" Type="http://schemas.openxmlformats.org/officeDocument/2006/relationships/oleObject" Target="../embeddings/oleObject151.bin"/><Relationship Id="rId33" Type="http://schemas.openxmlformats.org/officeDocument/2006/relationships/oleObject" Target="../embeddings/oleObject155.bin"/><Relationship Id="rId38" Type="http://schemas.openxmlformats.org/officeDocument/2006/relationships/oleObject" Target="../embeddings/oleObject157.bin"/><Relationship Id="rId46" Type="http://schemas.openxmlformats.org/officeDocument/2006/relationships/oleObject" Target="../embeddings/oleObject161.bin"/><Relationship Id="rId2" Type="http://schemas.openxmlformats.org/officeDocument/2006/relationships/slideLayout" Target="../slideLayouts/slideLayout2.xml"/><Relationship Id="rId16" Type="http://schemas.openxmlformats.org/officeDocument/2006/relationships/oleObject" Target="../embeddings/oleObject146.bin"/><Relationship Id="rId20" Type="http://schemas.openxmlformats.org/officeDocument/2006/relationships/oleObject" Target="../embeddings/oleObject148.bin"/><Relationship Id="rId29" Type="http://schemas.openxmlformats.org/officeDocument/2006/relationships/oleObject" Target="../embeddings/oleObject153.bin"/><Relationship Id="rId41" Type="http://schemas.openxmlformats.org/officeDocument/2006/relationships/image" Target="../media/image140.wmf"/><Relationship Id="rId1" Type="http://schemas.openxmlformats.org/officeDocument/2006/relationships/vmlDrawing" Target="../drawings/vmlDrawing11.vml"/><Relationship Id="rId6" Type="http://schemas.openxmlformats.org/officeDocument/2006/relationships/oleObject" Target="../embeddings/oleObject141.bin"/><Relationship Id="rId11" Type="http://schemas.openxmlformats.org/officeDocument/2006/relationships/image" Target="../media/image127.wmf"/><Relationship Id="rId24" Type="http://schemas.openxmlformats.org/officeDocument/2006/relationships/oleObject" Target="../embeddings/oleObject150.bin"/><Relationship Id="rId32" Type="http://schemas.openxmlformats.org/officeDocument/2006/relationships/image" Target="../media/image136.wmf"/><Relationship Id="rId37" Type="http://schemas.openxmlformats.org/officeDocument/2006/relationships/hyperlink" Target="http://www.bcmath.ca/" TargetMode="External"/><Relationship Id="rId40" Type="http://schemas.openxmlformats.org/officeDocument/2006/relationships/oleObject" Target="../embeddings/oleObject158.bin"/><Relationship Id="rId45" Type="http://schemas.openxmlformats.org/officeDocument/2006/relationships/image" Target="../media/image142.wmf"/><Relationship Id="rId5" Type="http://schemas.openxmlformats.org/officeDocument/2006/relationships/image" Target="../media/image124.wmf"/><Relationship Id="rId15" Type="http://schemas.openxmlformats.org/officeDocument/2006/relationships/image" Target="../media/image129.wmf"/><Relationship Id="rId23" Type="http://schemas.openxmlformats.org/officeDocument/2006/relationships/image" Target="../media/image133.wmf"/><Relationship Id="rId28" Type="http://schemas.openxmlformats.org/officeDocument/2006/relationships/image" Target="../media/image135.wmf"/><Relationship Id="rId36" Type="http://schemas.openxmlformats.org/officeDocument/2006/relationships/image" Target="../media/image138.wmf"/><Relationship Id="rId10" Type="http://schemas.openxmlformats.org/officeDocument/2006/relationships/oleObject" Target="../embeddings/oleObject143.bin"/><Relationship Id="rId19" Type="http://schemas.openxmlformats.org/officeDocument/2006/relationships/image" Target="../media/image131.wmf"/><Relationship Id="rId31" Type="http://schemas.openxmlformats.org/officeDocument/2006/relationships/oleObject" Target="../embeddings/oleObject154.bin"/><Relationship Id="rId44" Type="http://schemas.openxmlformats.org/officeDocument/2006/relationships/oleObject" Target="../embeddings/oleObject160.bin"/><Relationship Id="rId4" Type="http://schemas.openxmlformats.org/officeDocument/2006/relationships/oleObject" Target="../embeddings/oleObject140.bin"/><Relationship Id="rId9" Type="http://schemas.openxmlformats.org/officeDocument/2006/relationships/image" Target="../media/image126.wmf"/><Relationship Id="rId14" Type="http://schemas.openxmlformats.org/officeDocument/2006/relationships/oleObject" Target="../embeddings/oleObject145.bin"/><Relationship Id="rId22" Type="http://schemas.openxmlformats.org/officeDocument/2006/relationships/oleObject" Target="../embeddings/oleObject149.bin"/><Relationship Id="rId27" Type="http://schemas.openxmlformats.org/officeDocument/2006/relationships/oleObject" Target="../embeddings/oleObject152.bin"/><Relationship Id="rId30" Type="http://schemas.openxmlformats.org/officeDocument/2006/relationships/image" Target="../media/image92.wmf"/><Relationship Id="rId35" Type="http://schemas.openxmlformats.org/officeDocument/2006/relationships/oleObject" Target="../embeddings/oleObject156.bin"/><Relationship Id="rId43" Type="http://schemas.openxmlformats.org/officeDocument/2006/relationships/image" Target="../media/image141.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64.bin"/><Relationship Id="rId13" Type="http://schemas.openxmlformats.org/officeDocument/2006/relationships/image" Target="../media/image138.wmf"/><Relationship Id="rId18" Type="http://schemas.openxmlformats.org/officeDocument/2006/relationships/oleObject" Target="../embeddings/oleObject169.bin"/><Relationship Id="rId26" Type="http://schemas.openxmlformats.org/officeDocument/2006/relationships/image" Target="../media/image153.wmf"/><Relationship Id="rId39" Type="http://schemas.openxmlformats.org/officeDocument/2006/relationships/oleObject" Target="../embeddings/oleObject181.bin"/><Relationship Id="rId3" Type="http://schemas.openxmlformats.org/officeDocument/2006/relationships/notesSlide" Target="../notesSlides/notesSlide13.xml"/><Relationship Id="rId21" Type="http://schemas.openxmlformats.org/officeDocument/2006/relationships/oleObject" Target="../embeddings/oleObject171.bin"/><Relationship Id="rId34" Type="http://schemas.openxmlformats.org/officeDocument/2006/relationships/oleObject" Target="../embeddings/oleObject178.bin"/><Relationship Id="rId7" Type="http://schemas.openxmlformats.org/officeDocument/2006/relationships/image" Target="../media/image145.wmf"/><Relationship Id="rId12" Type="http://schemas.openxmlformats.org/officeDocument/2006/relationships/oleObject" Target="../embeddings/oleObject166.bin"/><Relationship Id="rId17" Type="http://schemas.openxmlformats.org/officeDocument/2006/relationships/image" Target="../media/image149.wmf"/><Relationship Id="rId25" Type="http://schemas.openxmlformats.org/officeDocument/2006/relationships/oleObject" Target="../embeddings/oleObject173.bin"/><Relationship Id="rId33" Type="http://schemas.openxmlformats.org/officeDocument/2006/relationships/image" Target="../media/image156.wmf"/><Relationship Id="rId38" Type="http://schemas.openxmlformats.org/officeDocument/2006/relationships/image" Target="../media/image158.wmf"/><Relationship Id="rId2" Type="http://schemas.openxmlformats.org/officeDocument/2006/relationships/slideLayout" Target="../slideLayouts/slideLayout2.xml"/><Relationship Id="rId16" Type="http://schemas.openxmlformats.org/officeDocument/2006/relationships/oleObject" Target="../embeddings/oleObject168.bin"/><Relationship Id="rId20" Type="http://schemas.openxmlformats.org/officeDocument/2006/relationships/oleObject" Target="../embeddings/oleObject170.bin"/><Relationship Id="rId29" Type="http://schemas.openxmlformats.org/officeDocument/2006/relationships/image" Target="../media/image154.wmf"/><Relationship Id="rId41" Type="http://schemas.openxmlformats.org/officeDocument/2006/relationships/hyperlink" Target="http://www.bcmath.ca/" TargetMode="External"/><Relationship Id="rId1" Type="http://schemas.openxmlformats.org/officeDocument/2006/relationships/vmlDrawing" Target="../drawings/vmlDrawing12.vml"/><Relationship Id="rId6" Type="http://schemas.openxmlformats.org/officeDocument/2006/relationships/oleObject" Target="../embeddings/oleObject163.bin"/><Relationship Id="rId11" Type="http://schemas.openxmlformats.org/officeDocument/2006/relationships/image" Target="../media/image147.wmf"/><Relationship Id="rId24" Type="http://schemas.openxmlformats.org/officeDocument/2006/relationships/image" Target="../media/image152.wmf"/><Relationship Id="rId32" Type="http://schemas.openxmlformats.org/officeDocument/2006/relationships/oleObject" Target="../embeddings/oleObject177.bin"/><Relationship Id="rId37" Type="http://schemas.openxmlformats.org/officeDocument/2006/relationships/oleObject" Target="../embeddings/oleObject180.bin"/><Relationship Id="rId40" Type="http://schemas.openxmlformats.org/officeDocument/2006/relationships/image" Target="../media/image159.wmf"/><Relationship Id="rId5" Type="http://schemas.openxmlformats.org/officeDocument/2006/relationships/image" Target="../media/image144.wmf"/><Relationship Id="rId15" Type="http://schemas.openxmlformats.org/officeDocument/2006/relationships/image" Target="../media/image148.wmf"/><Relationship Id="rId23" Type="http://schemas.openxmlformats.org/officeDocument/2006/relationships/oleObject" Target="../embeddings/oleObject172.bin"/><Relationship Id="rId28" Type="http://schemas.openxmlformats.org/officeDocument/2006/relationships/oleObject" Target="../embeddings/oleObject175.bin"/><Relationship Id="rId36" Type="http://schemas.openxmlformats.org/officeDocument/2006/relationships/image" Target="../media/image157.wmf"/><Relationship Id="rId10" Type="http://schemas.openxmlformats.org/officeDocument/2006/relationships/oleObject" Target="../embeddings/oleObject165.bin"/><Relationship Id="rId19" Type="http://schemas.openxmlformats.org/officeDocument/2006/relationships/image" Target="../media/image150.wmf"/><Relationship Id="rId31" Type="http://schemas.openxmlformats.org/officeDocument/2006/relationships/image" Target="../media/image155.wmf"/><Relationship Id="rId4" Type="http://schemas.openxmlformats.org/officeDocument/2006/relationships/oleObject" Target="../embeddings/oleObject162.bin"/><Relationship Id="rId9" Type="http://schemas.openxmlformats.org/officeDocument/2006/relationships/image" Target="../media/image146.wmf"/><Relationship Id="rId14" Type="http://schemas.openxmlformats.org/officeDocument/2006/relationships/oleObject" Target="../embeddings/oleObject167.bin"/><Relationship Id="rId22" Type="http://schemas.openxmlformats.org/officeDocument/2006/relationships/image" Target="../media/image151.wmf"/><Relationship Id="rId27" Type="http://schemas.openxmlformats.org/officeDocument/2006/relationships/oleObject" Target="../embeddings/oleObject174.bin"/><Relationship Id="rId30" Type="http://schemas.openxmlformats.org/officeDocument/2006/relationships/oleObject" Target="../embeddings/oleObject176.bin"/><Relationship Id="rId35" Type="http://schemas.openxmlformats.org/officeDocument/2006/relationships/oleObject" Target="../embeddings/oleObject179.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184.bin"/><Relationship Id="rId13" Type="http://schemas.openxmlformats.org/officeDocument/2006/relationships/image" Target="../media/image164.wmf"/><Relationship Id="rId18" Type="http://schemas.openxmlformats.org/officeDocument/2006/relationships/oleObject" Target="../embeddings/oleObject189.bin"/><Relationship Id="rId26" Type="http://schemas.openxmlformats.org/officeDocument/2006/relationships/oleObject" Target="../embeddings/oleObject193.bin"/><Relationship Id="rId39" Type="http://schemas.openxmlformats.org/officeDocument/2006/relationships/oleObject" Target="../embeddings/oleObject200.bin"/><Relationship Id="rId3" Type="http://schemas.openxmlformats.org/officeDocument/2006/relationships/notesSlide" Target="../notesSlides/notesSlide14.xml"/><Relationship Id="rId21" Type="http://schemas.openxmlformats.org/officeDocument/2006/relationships/image" Target="../media/image168.wmf"/><Relationship Id="rId34" Type="http://schemas.openxmlformats.org/officeDocument/2006/relationships/image" Target="../media/image174.wmf"/><Relationship Id="rId42" Type="http://schemas.openxmlformats.org/officeDocument/2006/relationships/oleObject" Target="../embeddings/oleObject202.bin"/><Relationship Id="rId47" Type="http://schemas.openxmlformats.org/officeDocument/2006/relationships/image" Target="../media/image180.wmf"/><Relationship Id="rId7" Type="http://schemas.openxmlformats.org/officeDocument/2006/relationships/image" Target="../media/image161.wmf"/><Relationship Id="rId12" Type="http://schemas.openxmlformats.org/officeDocument/2006/relationships/oleObject" Target="../embeddings/oleObject186.bin"/><Relationship Id="rId17" Type="http://schemas.openxmlformats.org/officeDocument/2006/relationships/image" Target="../media/image166.wmf"/><Relationship Id="rId25" Type="http://schemas.openxmlformats.org/officeDocument/2006/relationships/image" Target="../media/image170.wmf"/><Relationship Id="rId33" Type="http://schemas.openxmlformats.org/officeDocument/2006/relationships/oleObject" Target="../embeddings/oleObject197.bin"/><Relationship Id="rId38" Type="http://schemas.openxmlformats.org/officeDocument/2006/relationships/image" Target="../media/image176.wmf"/><Relationship Id="rId46" Type="http://schemas.openxmlformats.org/officeDocument/2006/relationships/oleObject" Target="../embeddings/oleObject204.bin"/><Relationship Id="rId2" Type="http://schemas.openxmlformats.org/officeDocument/2006/relationships/slideLayout" Target="../slideLayouts/slideLayout2.xml"/><Relationship Id="rId16" Type="http://schemas.openxmlformats.org/officeDocument/2006/relationships/oleObject" Target="../embeddings/oleObject188.bin"/><Relationship Id="rId20" Type="http://schemas.openxmlformats.org/officeDocument/2006/relationships/oleObject" Target="../embeddings/oleObject190.bin"/><Relationship Id="rId29" Type="http://schemas.openxmlformats.org/officeDocument/2006/relationships/image" Target="../media/image172.wmf"/><Relationship Id="rId41" Type="http://schemas.openxmlformats.org/officeDocument/2006/relationships/image" Target="../media/image177.wmf"/><Relationship Id="rId1" Type="http://schemas.openxmlformats.org/officeDocument/2006/relationships/vmlDrawing" Target="../drawings/vmlDrawing13.vml"/><Relationship Id="rId6" Type="http://schemas.openxmlformats.org/officeDocument/2006/relationships/oleObject" Target="../embeddings/oleObject183.bin"/><Relationship Id="rId11" Type="http://schemas.openxmlformats.org/officeDocument/2006/relationships/image" Target="../media/image163.wmf"/><Relationship Id="rId24" Type="http://schemas.openxmlformats.org/officeDocument/2006/relationships/oleObject" Target="../embeddings/oleObject192.bin"/><Relationship Id="rId32" Type="http://schemas.openxmlformats.org/officeDocument/2006/relationships/image" Target="../media/image173.wmf"/><Relationship Id="rId37" Type="http://schemas.openxmlformats.org/officeDocument/2006/relationships/oleObject" Target="../embeddings/oleObject199.bin"/><Relationship Id="rId40" Type="http://schemas.openxmlformats.org/officeDocument/2006/relationships/oleObject" Target="../embeddings/oleObject201.bin"/><Relationship Id="rId45" Type="http://schemas.openxmlformats.org/officeDocument/2006/relationships/image" Target="../media/image179.wmf"/><Relationship Id="rId5" Type="http://schemas.openxmlformats.org/officeDocument/2006/relationships/image" Target="../media/image160.wmf"/><Relationship Id="rId15" Type="http://schemas.openxmlformats.org/officeDocument/2006/relationships/image" Target="../media/image165.wmf"/><Relationship Id="rId23" Type="http://schemas.openxmlformats.org/officeDocument/2006/relationships/image" Target="../media/image169.wmf"/><Relationship Id="rId28" Type="http://schemas.openxmlformats.org/officeDocument/2006/relationships/oleObject" Target="../embeddings/oleObject194.bin"/><Relationship Id="rId36" Type="http://schemas.openxmlformats.org/officeDocument/2006/relationships/image" Target="../media/image175.wmf"/><Relationship Id="rId10" Type="http://schemas.openxmlformats.org/officeDocument/2006/relationships/oleObject" Target="../embeddings/oleObject185.bin"/><Relationship Id="rId19" Type="http://schemas.openxmlformats.org/officeDocument/2006/relationships/image" Target="../media/image167.wmf"/><Relationship Id="rId31" Type="http://schemas.openxmlformats.org/officeDocument/2006/relationships/oleObject" Target="../embeddings/oleObject196.bin"/><Relationship Id="rId44" Type="http://schemas.openxmlformats.org/officeDocument/2006/relationships/oleObject" Target="../embeddings/oleObject203.bin"/><Relationship Id="rId4" Type="http://schemas.openxmlformats.org/officeDocument/2006/relationships/oleObject" Target="../embeddings/oleObject182.bin"/><Relationship Id="rId9" Type="http://schemas.openxmlformats.org/officeDocument/2006/relationships/image" Target="../media/image162.wmf"/><Relationship Id="rId14" Type="http://schemas.openxmlformats.org/officeDocument/2006/relationships/oleObject" Target="../embeddings/oleObject187.bin"/><Relationship Id="rId22" Type="http://schemas.openxmlformats.org/officeDocument/2006/relationships/oleObject" Target="../embeddings/oleObject191.bin"/><Relationship Id="rId27" Type="http://schemas.openxmlformats.org/officeDocument/2006/relationships/image" Target="../media/image171.wmf"/><Relationship Id="rId30" Type="http://schemas.openxmlformats.org/officeDocument/2006/relationships/oleObject" Target="../embeddings/oleObject195.bin"/><Relationship Id="rId35" Type="http://schemas.openxmlformats.org/officeDocument/2006/relationships/oleObject" Target="../embeddings/oleObject198.bin"/><Relationship Id="rId43" Type="http://schemas.openxmlformats.org/officeDocument/2006/relationships/image" Target="../media/image178.wmf"/><Relationship Id="rId48" Type="http://schemas.openxmlformats.org/officeDocument/2006/relationships/hyperlink" Target="http://www.bcmath.ca/"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8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05.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182.wmf"/></Relationships>
</file>

<file path=ppt/slides/_rels/slide17.xml.rels><?xml version="1.0" encoding="UTF-8" standalone="yes"?>
<Relationships xmlns="http://schemas.openxmlformats.org/package/2006/relationships"><Relationship Id="rId8" Type="http://schemas.openxmlformats.org/officeDocument/2006/relationships/image" Target="../media/image185.wmf"/><Relationship Id="rId3" Type="http://schemas.openxmlformats.org/officeDocument/2006/relationships/oleObject" Target="../embeddings/oleObject206.bin"/><Relationship Id="rId7" Type="http://schemas.openxmlformats.org/officeDocument/2006/relationships/oleObject" Target="../embeddings/oleObject208.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184.wmf"/><Relationship Id="rId5" Type="http://schemas.openxmlformats.org/officeDocument/2006/relationships/oleObject" Target="../embeddings/oleObject207.bin"/><Relationship Id="rId4" Type="http://schemas.openxmlformats.org/officeDocument/2006/relationships/image" Target="../media/image183.w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6.wmf"/><Relationship Id="rId18" Type="http://schemas.openxmlformats.org/officeDocument/2006/relationships/oleObject" Target="../embeddings/oleObject8.bin"/><Relationship Id="rId26" Type="http://schemas.openxmlformats.org/officeDocument/2006/relationships/oleObject" Target="../embeddings/oleObject12.bin"/><Relationship Id="rId3" Type="http://schemas.openxmlformats.org/officeDocument/2006/relationships/notesSlide" Target="../notesSlides/notesSlide2.xml"/><Relationship Id="rId21" Type="http://schemas.openxmlformats.org/officeDocument/2006/relationships/image" Target="../media/image10.wmf"/><Relationship Id="rId7" Type="http://schemas.openxmlformats.org/officeDocument/2006/relationships/image" Target="../media/image3.wmf"/><Relationship Id="rId12" Type="http://schemas.openxmlformats.org/officeDocument/2006/relationships/oleObject" Target="../embeddings/oleObject5.bin"/><Relationship Id="rId17" Type="http://schemas.openxmlformats.org/officeDocument/2006/relationships/image" Target="../media/image8.wmf"/><Relationship Id="rId25" Type="http://schemas.openxmlformats.org/officeDocument/2006/relationships/image" Target="../media/image12.wmf"/><Relationship Id="rId2" Type="http://schemas.openxmlformats.org/officeDocument/2006/relationships/slideLayout" Target="../slideLayouts/slideLayout2.xml"/><Relationship Id="rId16" Type="http://schemas.openxmlformats.org/officeDocument/2006/relationships/oleObject" Target="../embeddings/oleObject7.bin"/><Relationship Id="rId20" Type="http://schemas.openxmlformats.org/officeDocument/2006/relationships/oleObject" Target="../embeddings/oleObject9.bin"/><Relationship Id="rId29" Type="http://schemas.openxmlformats.org/officeDocument/2006/relationships/image" Target="../media/image14.wmf"/><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5.wmf"/><Relationship Id="rId24" Type="http://schemas.openxmlformats.org/officeDocument/2006/relationships/oleObject" Target="../embeddings/oleObject11.bin"/><Relationship Id="rId5" Type="http://schemas.openxmlformats.org/officeDocument/2006/relationships/image" Target="../media/image2.wmf"/><Relationship Id="rId15" Type="http://schemas.openxmlformats.org/officeDocument/2006/relationships/image" Target="../media/image7.wmf"/><Relationship Id="rId23" Type="http://schemas.openxmlformats.org/officeDocument/2006/relationships/image" Target="../media/image11.wmf"/><Relationship Id="rId28" Type="http://schemas.openxmlformats.org/officeDocument/2006/relationships/oleObject" Target="../embeddings/oleObject13.bin"/><Relationship Id="rId10" Type="http://schemas.openxmlformats.org/officeDocument/2006/relationships/oleObject" Target="../embeddings/oleObject4.bin"/><Relationship Id="rId19" Type="http://schemas.openxmlformats.org/officeDocument/2006/relationships/image" Target="../media/image9.wmf"/><Relationship Id="rId4" Type="http://schemas.openxmlformats.org/officeDocument/2006/relationships/oleObject" Target="../embeddings/oleObject1.bin"/><Relationship Id="rId9" Type="http://schemas.openxmlformats.org/officeDocument/2006/relationships/image" Target="../media/image4.wmf"/><Relationship Id="rId14" Type="http://schemas.openxmlformats.org/officeDocument/2006/relationships/oleObject" Target="../embeddings/oleObject6.bin"/><Relationship Id="rId22" Type="http://schemas.openxmlformats.org/officeDocument/2006/relationships/oleObject" Target="../embeddings/oleObject10.bin"/><Relationship Id="rId27" Type="http://schemas.openxmlformats.org/officeDocument/2006/relationships/image" Target="../media/image13.wm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15.bin"/><Relationship Id="rId5" Type="http://schemas.openxmlformats.org/officeDocument/2006/relationships/image" Target="../media/image15.wmf"/><Relationship Id="rId4" Type="http://schemas.openxmlformats.org/officeDocument/2006/relationships/oleObject" Target="../embeddings/oleObject14.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8.bin"/><Relationship Id="rId13" Type="http://schemas.openxmlformats.org/officeDocument/2006/relationships/image" Target="../media/image21.wmf"/><Relationship Id="rId18" Type="http://schemas.openxmlformats.org/officeDocument/2006/relationships/oleObject" Target="../embeddings/oleObject23.bin"/><Relationship Id="rId3" Type="http://schemas.openxmlformats.org/officeDocument/2006/relationships/notesSlide" Target="../notesSlides/notesSlide4.xml"/><Relationship Id="rId7" Type="http://schemas.openxmlformats.org/officeDocument/2006/relationships/image" Target="../media/image18.wmf"/><Relationship Id="rId12" Type="http://schemas.openxmlformats.org/officeDocument/2006/relationships/oleObject" Target="../embeddings/oleObject20.bin"/><Relationship Id="rId17" Type="http://schemas.openxmlformats.org/officeDocument/2006/relationships/image" Target="../media/image23.wmf"/><Relationship Id="rId2" Type="http://schemas.openxmlformats.org/officeDocument/2006/relationships/slideLayout" Target="../slideLayouts/slideLayout2.xml"/><Relationship Id="rId16" Type="http://schemas.openxmlformats.org/officeDocument/2006/relationships/oleObject" Target="../embeddings/oleObject22.bin"/><Relationship Id="rId1" Type="http://schemas.openxmlformats.org/officeDocument/2006/relationships/vmlDrawing" Target="../drawings/vmlDrawing3.vml"/><Relationship Id="rId6" Type="http://schemas.openxmlformats.org/officeDocument/2006/relationships/oleObject" Target="../embeddings/oleObject17.bin"/><Relationship Id="rId11" Type="http://schemas.openxmlformats.org/officeDocument/2006/relationships/image" Target="../media/image20.wmf"/><Relationship Id="rId5" Type="http://schemas.openxmlformats.org/officeDocument/2006/relationships/image" Target="../media/image17.wmf"/><Relationship Id="rId15" Type="http://schemas.openxmlformats.org/officeDocument/2006/relationships/image" Target="../media/image22.wmf"/><Relationship Id="rId10" Type="http://schemas.openxmlformats.org/officeDocument/2006/relationships/oleObject" Target="../embeddings/oleObject19.bin"/><Relationship Id="rId19" Type="http://schemas.openxmlformats.org/officeDocument/2006/relationships/image" Target="../media/image24.wmf"/><Relationship Id="rId4" Type="http://schemas.openxmlformats.org/officeDocument/2006/relationships/oleObject" Target="../embeddings/oleObject16.bin"/><Relationship Id="rId9" Type="http://schemas.openxmlformats.org/officeDocument/2006/relationships/image" Target="../media/image19.wmf"/><Relationship Id="rId14" Type="http://schemas.openxmlformats.org/officeDocument/2006/relationships/oleObject" Target="../embeddings/oleObject21.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notesSlide" Target="../notesSlides/notesSlide5.xml"/><Relationship Id="rId7" Type="http://schemas.openxmlformats.org/officeDocument/2006/relationships/image" Target="../media/image26.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25.bin"/><Relationship Id="rId5" Type="http://schemas.openxmlformats.org/officeDocument/2006/relationships/image" Target="../media/image25.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7.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30.bin"/><Relationship Id="rId3" Type="http://schemas.openxmlformats.org/officeDocument/2006/relationships/notesSlide" Target="../notesSlides/notesSlide6.xml"/><Relationship Id="rId7" Type="http://schemas.openxmlformats.org/officeDocument/2006/relationships/image" Target="../media/image29.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29.bin"/><Relationship Id="rId11" Type="http://schemas.openxmlformats.org/officeDocument/2006/relationships/image" Target="../media/image31.wmf"/><Relationship Id="rId5" Type="http://schemas.openxmlformats.org/officeDocument/2006/relationships/image" Target="../media/image28.wmf"/><Relationship Id="rId10" Type="http://schemas.openxmlformats.org/officeDocument/2006/relationships/oleObject" Target="../embeddings/oleObject31.bin"/><Relationship Id="rId4" Type="http://schemas.openxmlformats.org/officeDocument/2006/relationships/oleObject" Target="../embeddings/oleObject28.bin"/><Relationship Id="rId9" Type="http://schemas.openxmlformats.org/officeDocument/2006/relationships/image" Target="../media/image30.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34.bin"/><Relationship Id="rId13" Type="http://schemas.openxmlformats.org/officeDocument/2006/relationships/image" Target="../media/image36.wmf"/><Relationship Id="rId18" Type="http://schemas.openxmlformats.org/officeDocument/2006/relationships/oleObject" Target="../embeddings/oleObject39.bin"/><Relationship Id="rId26" Type="http://schemas.openxmlformats.org/officeDocument/2006/relationships/oleObject" Target="../embeddings/oleObject43.bin"/><Relationship Id="rId3" Type="http://schemas.openxmlformats.org/officeDocument/2006/relationships/notesSlide" Target="../notesSlides/notesSlide7.xml"/><Relationship Id="rId21" Type="http://schemas.openxmlformats.org/officeDocument/2006/relationships/image" Target="../media/image40.wmf"/><Relationship Id="rId7" Type="http://schemas.openxmlformats.org/officeDocument/2006/relationships/image" Target="../media/image33.wmf"/><Relationship Id="rId12" Type="http://schemas.openxmlformats.org/officeDocument/2006/relationships/oleObject" Target="../embeddings/oleObject36.bin"/><Relationship Id="rId17" Type="http://schemas.openxmlformats.org/officeDocument/2006/relationships/image" Target="../media/image38.wmf"/><Relationship Id="rId25" Type="http://schemas.openxmlformats.org/officeDocument/2006/relationships/image" Target="../media/image42.wmf"/><Relationship Id="rId2" Type="http://schemas.openxmlformats.org/officeDocument/2006/relationships/slideLayout" Target="../slideLayouts/slideLayout2.xml"/><Relationship Id="rId16" Type="http://schemas.openxmlformats.org/officeDocument/2006/relationships/oleObject" Target="../embeddings/oleObject38.bin"/><Relationship Id="rId20" Type="http://schemas.openxmlformats.org/officeDocument/2006/relationships/oleObject" Target="../embeddings/oleObject40.bin"/><Relationship Id="rId1" Type="http://schemas.openxmlformats.org/officeDocument/2006/relationships/vmlDrawing" Target="../drawings/vmlDrawing6.vml"/><Relationship Id="rId6" Type="http://schemas.openxmlformats.org/officeDocument/2006/relationships/oleObject" Target="../embeddings/oleObject33.bin"/><Relationship Id="rId11" Type="http://schemas.openxmlformats.org/officeDocument/2006/relationships/image" Target="../media/image35.wmf"/><Relationship Id="rId24" Type="http://schemas.openxmlformats.org/officeDocument/2006/relationships/oleObject" Target="../embeddings/oleObject42.bin"/><Relationship Id="rId5" Type="http://schemas.openxmlformats.org/officeDocument/2006/relationships/image" Target="../media/image32.wmf"/><Relationship Id="rId15" Type="http://schemas.openxmlformats.org/officeDocument/2006/relationships/image" Target="../media/image37.wmf"/><Relationship Id="rId23" Type="http://schemas.openxmlformats.org/officeDocument/2006/relationships/image" Target="../media/image41.wmf"/><Relationship Id="rId10" Type="http://schemas.openxmlformats.org/officeDocument/2006/relationships/oleObject" Target="../embeddings/oleObject35.bin"/><Relationship Id="rId19" Type="http://schemas.openxmlformats.org/officeDocument/2006/relationships/image" Target="../media/image39.wmf"/><Relationship Id="rId4" Type="http://schemas.openxmlformats.org/officeDocument/2006/relationships/oleObject" Target="../embeddings/oleObject32.bin"/><Relationship Id="rId9" Type="http://schemas.openxmlformats.org/officeDocument/2006/relationships/image" Target="../media/image34.wmf"/><Relationship Id="rId14" Type="http://schemas.openxmlformats.org/officeDocument/2006/relationships/oleObject" Target="../embeddings/oleObject37.bin"/><Relationship Id="rId22" Type="http://schemas.openxmlformats.org/officeDocument/2006/relationships/oleObject" Target="../embeddings/oleObject41.bin"/><Relationship Id="rId27" Type="http://schemas.openxmlformats.org/officeDocument/2006/relationships/image" Target="../media/image43.wmf"/></Relationships>
</file>

<file path=ppt/slides/_rels/slide8.xml.rels><?xml version="1.0" encoding="UTF-8" standalone="yes"?>
<Relationships xmlns="http://schemas.openxmlformats.org/package/2006/relationships"><Relationship Id="rId13" Type="http://schemas.openxmlformats.org/officeDocument/2006/relationships/oleObject" Target="../embeddings/oleObject49.bin"/><Relationship Id="rId18" Type="http://schemas.openxmlformats.org/officeDocument/2006/relationships/image" Target="../media/image50.wmf"/><Relationship Id="rId26" Type="http://schemas.openxmlformats.org/officeDocument/2006/relationships/image" Target="../media/image54.wmf"/><Relationship Id="rId39" Type="http://schemas.openxmlformats.org/officeDocument/2006/relationships/image" Target="../media/image60.wmf"/><Relationship Id="rId3" Type="http://schemas.openxmlformats.org/officeDocument/2006/relationships/notesSlide" Target="../notesSlides/notesSlide8.xml"/><Relationship Id="rId21" Type="http://schemas.openxmlformats.org/officeDocument/2006/relationships/oleObject" Target="../embeddings/oleObject53.bin"/><Relationship Id="rId34" Type="http://schemas.openxmlformats.org/officeDocument/2006/relationships/oleObject" Target="../embeddings/oleObject60.bin"/><Relationship Id="rId42" Type="http://schemas.openxmlformats.org/officeDocument/2006/relationships/oleObject" Target="../embeddings/oleObject64.bin"/><Relationship Id="rId47" Type="http://schemas.openxmlformats.org/officeDocument/2006/relationships/image" Target="../media/image64.wmf"/><Relationship Id="rId50" Type="http://schemas.openxmlformats.org/officeDocument/2006/relationships/oleObject" Target="../embeddings/oleObject68.bin"/><Relationship Id="rId7" Type="http://schemas.openxmlformats.org/officeDocument/2006/relationships/image" Target="../media/image45.wmf"/><Relationship Id="rId12" Type="http://schemas.openxmlformats.org/officeDocument/2006/relationships/image" Target="../media/image47.wmf"/><Relationship Id="rId17" Type="http://schemas.openxmlformats.org/officeDocument/2006/relationships/oleObject" Target="../embeddings/oleObject51.bin"/><Relationship Id="rId25" Type="http://schemas.openxmlformats.org/officeDocument/2006/relationships/oleObject" Target="../embeddings/oleObject55.bin"/><Relationship Id="rId33" Type="http://schemas.openxmlformats.org/officeDocument/2006/relationships/image" Target="../media/image57.wmf"/><Relationship Id="rId38" Type="http://schemas.openxmlformats.org/officeDocument/2006/relationships/oleObject" Target="../embeddings/oleObject62.bin"/><Relationship Id="rId46" Type="http://schemas.openxmlformats.org/officeDocument/2006/relationships/oleObject" Target="../embeddings/oleObject66.bin"/><Relationship Id="rId2" Type="http://schemas.openxmlformats.org/officeDocument/2006/relationships/slideLayout" Target="../slideLayouts/slideLayout2.xml"/><Relationship Id="rId16" Type="http://schemas.openxmlformats.org/officeDocument/2006/relationships/image" Target="../media/image49.wmf"/><Relationship Id="rId20" Type="http://schemas.openxmlformats.org/officeDocument/2006/relationships/image" Target="../media/image51.wmf"/><Relationship Id="rId29" Type="http://schemas.openxmlformats.org/officeDocument/2006/relationships/oleObject" Target="../embeddings/oleObject57.bin"/><Relationship Id="rId41" Type="http://schemas.openxmlformats.org/officeDocument/2006/relationships/image" Target="../media/image61.wmf"/><Relationship Id="rId1" Type="http://schemas.openxmlformats.org/officeDocument/2006/relationships/vmlDrawing" Target="../drawings/vmlDrawing7.vml"/><Relationship Id="rId6" Type="http://schemas.openxmlformats.org/officeDocument/2006/relationships/oleObject" Target="../embeddings/oleObject45.bin"/><Relationship Id="rId11" Type="http://schemas.openxmlformats.org/officeDocument/2006/relationships/oleObject" Target="../embeddings/oleObject48.bin"/><Relationship Id="rId24" Type="http://schemas.openxmlformats.org/officeDocument/2006/relationships/image" Target="../media/image53.wmf"/><Relationship Id="rId32" Type="http://schemas.openxmlformats.org/officeDocument/2006/relationships/oleObject" Target="../embeddings/oleObject59.bin"/><Relationship Id="rId37" Type="http://schemas.openxmlformats.org/officeDocument/2006/relationships/image" Target="../media/image59.wmf"/><Relationship Id="rId40" Type="http://schemas.openxmlformats.org/officeDocument/2006/relationships/oleObject" Target="../embeddings/oleObject63.bin"/><Relationship Id="rId45" Type="http://schemas.openxmlformats.org/officeDocument/2006/relationships/image" Target="../media/image63.wmf"/><Relationship Id="rId53" Type="http://schemas.openxmlformats.org/officeDocument/2006/relationships/image" Target="../media/image67.wmf"/><Relationship Id="rId5" Type="http://schemas.openxmlformats.org/officeDocument/2006/relationships/image" Target="../media/image44.wmf"/><Relationship Id="rId15" Type="http://schemas.openxmlformats.org/officeDocument/2006/relationships/oleObject" Target="../embeddings/oleObject50.bin"/><Relationship Id="rId23" Type="http://schemas.openxmlformats.org/officeDocument/2006/relationships/oleObject" Target="../embeddings/oleObject54.bin"/><Relationship Id="rId28" Type="http://schemas.openxmlformats.org/officeDocument/2006/relationships/image" Target="../media/image55.wmf"/><Relationship Id="rId36" Type="http://schemas.openxmlformats.org/officeDocument/2006/relationships/oleObject" Target="../embeddings/oleObject61.bin"/><Relationship Id="rId49" Type="http://schemas.openxmlformats.org/officeDocument/2006/relationships/image" Target="../media/image65.wmf"/><Relationship Id="rId10" Type="http://schemas.openxmlformats.org/officeDocument/2006/relationships/oleObject" Target="../embeddings/oleObject47.bin"/><Relationship Id="rId19" Type="http://schemas.openxmlformats.org/officeDocument/2006/relationships/oleObject" Target="../embeddings/oleObject52.bin"/><Relationship Id="rId31" Type="http://schemas.openxmlformats.org/officeDocument/2006/relationships/image" Target="../media/image56.wmf"/><Relationship Id="rId44" Type="http://schemas.openxmlformats.org/officeDocument/2006/relationships/oleObject" Target="../embeddings/oleObject65.bin"/><Relationship Id="rId52" Type="http://schemas.openxmlformats.org/officeDocument/2006/relationships/oleObject" Target="../embeddings/oleObject69.bin"/><Relationship Id="rId4" Type="http://schemas.openxmlformats.org/officeDocument/2006/relationships/oleObject" Target="../embeddings/oleObject44.bin"/><Relationship Id="rId9" Type="http://schemas.openxmlformats.org/officeDocument/2006/relationships/image" Target="../media/image46.wmf"/><Relationship Id="rId14" Type="http://schemas.openxmlformats.org/officeDocument/2006/relationships/image" Target="../media/image48.wmf"/><Relationship Id="rId22" Type="http://schemas.openxmlformats.org/officeDocument/2006/relationships/image" Target="../media/image52.wmf"/><Relationship Id="rId27" Type="http://schemas.openxmlformats.org/officeDocument/2006/relationships/oleObject" Target="../embeddings/oleObject56.bin"/><Relationship Id="rId30" Type="http://schemas.openxmlformats.org/officeDocument/2006/relationships/oleObject" Target="../embeddings/oleObject58.bin"/><Relationship Id="rId35" Type="http://schemas.openxmlformats.org/officeDocument/2006/relationships/image" Target="../media/image58.wmf"/><Relationship Id="rId43" Type="http://schemas.openxmlformats.org/officeDocument/2006/relationships/image" Target="../media/image62.wmf"/><Relationship Id="rId48" Type="http://schemas.openxmlformats.org/officeDocument/2006/relationships/oleObject" Target="../embeddings/oleObject67.bin"/><Relationship Id="rId8" Type="http://schemas.openxmlformats.org/officeDocument/2006/relationships/oleObject" Target="../embeddings/oleObject46.bin"/><Relationship Id="rId51" Type="http://schemas.openxmlformats.org/officeDocument/2006/relationships/image" Target="../media/image66.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72.bin"/><Relationship Id="rId13" Type="http://schemas.openxmlformats.org/officeDocument/2006/relationships/image" Target="../media/image72.wmf"/><Relationship Id="rId18" Type="http://schemas.openxmlformats.org/officeDocument/2006/relationships/oleObject" Target="../embeddings/oleObject77.bin"/><Relationship Id="rId26" Type="http://schemas.openxmlformats.org/officeDocument/2006/relationships/oleObject" Target="../embeddings/oleObject81.bin"/><Relationship Id="rId39" Type="http://schemas.openxmlformats.org/officeDocument/2006/relationships/image" Target="../media/image85.wmf"/><Relationship Id="rId3" Type="http://schemas.openxmlformats.org/officeDocument/2006/relationships/notesSlide" Target="../notesSlides/notesSlide9.xml"/><Relationship Id="rId21" Type="http://schemas.openxmlformats.org/officeDocument/2006/relationships/image" Target="../media/image76.wmf"/><Relationship Id="rId34" Type="http://schemas.openxmlformats.org/officeDocument/2006/relationships/oleObject" Target="../embeddings/oleObject85.bin"/><Relationship Id="rId42" Type="http://schemas.openxmlformats.org/officeDocument/2006/relationships/oleObject" Target="../embeddings/oleObject89.bin"/><Relationship Id="rId7" Type="http://schemas.openxmlformats.org/officeDocument/2006/relationships/image" Target="../media/image69.wmf"/><Relationship Id="rId12" Type="http://schemas.openxmlformats.org/officeDocument/2006/relationships/oleObject" Target="../embeddings/oleObject74.bin"/><Relationship Id="rId17" Type="http://schemas.openxmlformats.org/officeDocument/2006/relationships/image" Target="../media/image74.wmf"/><Relationship Id="rId25" Type="http://schemas.openxmlformats.org/officeDocument/2006/relationships/image" Target="../media/image78.wmf"/><Relationship Id="rId33" Type="http://schemas.openxmlformats.org/officeDocument/2006/relationships/image" Target="../media/image82.wmf"/><Relationship Id="rId38" Type="http://schemas.openxmlformats.org/officeDocument/2006/relationships/oleObject" Target="../embeddings/oleObject87.bin"/><Relationship Id="rId46" Type="http://schemas.openxmlformats.org/officeDocument/2006/relationships/image" Target="../media/image88.wmf"/><Relationship Id="rId2" Type="http://schemas.openxmlformats.org/officeDocument/2006/relationships/slideLayout" Target="../slideLayouts/slideLayout2.xml"/><Relationship Id="rId16" Type="http://schemas.openxmlformats.org/officeDocument/2006/relationships/oleObject" Target="../embeddings/oleObject76.bin"/><Relationship Id="rId20" Type="http://schemas.openxmlformats.org/officeDocument/2006/relationships/oleObject" Target="../embeddings/oleObject78.bin"/><Relationship Id="rId29" Type="http://schemas.openxmlformats.org/officeDocument/2006/relationships/image" Target="../media/image80.wmf"/><Relationship Id="rId41" Type="http://schemas.openxmlformats.org/officeDocument/2006/relationships/image" Target="../media/image86.wmf"/><Relationship Id="rId1" Type="http://schemas.openxmlformats.org/officeDocument/2006/relationships/vmlDrawing" Target="../drawings/vmlDrawing8.vml"/><Relationship Id="rId6" Type="http://schemas.openxmlformats.org/officeDocument/2006/relationships/oleObject" Target="../embeddings/oleObject71.bin"/><Relationship Id="rId11" Type="http://schemas.openxmlformats.org/officeDocument/2006/relationships/image" Target="../media/image71.wmf"/><Relationship Id="rId24" Type="http://schemas.openxmlformats.org/officeDocument/2006/relationships/oleObject" Target="../embeddings/oleObject80.bin"/><Relationship Id="rId32" Type="http://schemas.openxmlformats.org/officeDocument/2006/relationships/oleObject" Target="../embeddings/oleObject84.bin"/><Relationship Id="rId37" Type="http://schemas.openxmlformats.org/officeDocument/2006/relationships/image" Target="../media/image84.wmf"/><Relationship Id="rId40" Type="http://schemas.openxmlformats.org/officeDocument/2006/relationships/oleObject" Target="../embeddings/oleObject88.bin"/><Relationship Id="rId45" Type="http://schemas.openxmlformats.org/officeDocument/2006/relationships/oleObject" Target="../embeddings/oleObject91.bin"/><Relationship Id="rId5" Type="http://schemas.openxmlformats.org/officeDocument/2006/relationships/image" Target="../media/image68.wmf"/><Relationship Id="rId15" Type="http://schemas.openxmlformats.org/officeDocument/2006/relationships/image" Target="../media/image73.wmf"/><Relationship Id="rId23" Type="http://schemas.openxmlformats.org/officeDocument/2006/relationships/image" Target="../media/image77.wmf"/><Relationship Id="rId28" Type="http://schemas.openxmlformats.org/officeDocument/2006/relationships/oleObject" Target="../embeddings/oleObject82.bin"/><Relationship Id="rId36" Type="http://schemas.openxmlformats.org/officeDocument/2006/relationships/oleObject" Target="../embeddings/oleObject86.bin"/><Relationship Id="rId10" Type="http://schemas.openxmlformats.org/officeDocument/2006/relationships/oleObject" Target="../embeddings/oleObject73.bin"/><Relationship Id="rId19" Type="http://schemas.openxmlformats.org/officeDocument/2006/relationships/image" Target="../media/image75.wmf"/><Relationship Id="rId31" Type="http://schemas.openxmlformats.org/officeDocument/2006/relationships/image" Target="../media/image81.wmf"/><Relationship Id="rId44" Type="http://schemas.openxmlformats.org/officeDocument/2006/relationships/image" Target="../media/image87.wmf"/><Relationship Id="rId4" Type="http://schemas.openxmlformats.org/officeDocument/2006/relationships/oleObject" Target="../embeddings/oleObject70.bin"/><Relationship Id="rId9" Type="http://schemas.openxmlformats.org/officeDocument/2006/relationships/image" Target="../media/image70.wmf"/><Relationship Id="rId14" Type="http://schemas.openxmlformats.org/officeDocument/2006/relationships/oleObject" Target="../embeddings/oleObject75.bin"/><Relationship Id="rId22" Type="http://schemas.openxmlformats.org/officeDocument/2006/relationships/oleObject" Target="../embeddings/oleObject79.bin"/><Relationship Id="rId27" Type="http://schemas.openxmlformats.org/officeDocument/2006/relationships/image" Target="../media/image79.wmf"/><Relationship Id="rId30" Type="http://schemas.openxmlformats.org/officeDocument/2006/relationships/oleObject" Target="../embeddings/oleObject83.bin"/><Relationship Id="rId35" Type="http://schemas.openxmlformats.org/officeDocument/2006/relationships/image" Target="../media/image83.wmf"/><Relationship Id="rId43" Type="http://schemas.openxmlformats.org/officeDocument/2006/relationships/oleObject" Target="../embeddings/oleObject9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3124200"/>
            <a:ext cx="6172200" cy="1893888"/>
          </a:xfrm>
        </p:spPr>
        <p:txBody>
          <a:bodyPr/>
          <a:lstStyle/>
          <a:p>
            <a:pPr eaLnBrk="1" fontAlgn="auto" hangingPunct="1">
              <a:spcAft>
                <a:spcPts val="0"/>
              </a:spcAft>
              <a:defRPr/>
            </a:pPr>
            <a:r>
              <a:rPr lang="en-CA" dirty="0" smtClean="0"/>
              <a:t>Section 5.1 </a:t>
            </a:r>
            <a:br>
              <a:rPr lang="en-CA" dirty="0" smtClean="0"/>
            </a:br>
            <a:r>
              <a:rPr lang="en-CA" dirty="0" smtClean="0"/>
              <a:t>Basic Principles of Inequalities</a:t>
            </a:r>
            <a:endParaRPr lang="en-CA" dirty="0"/>
          </a:p>
        </p:txBody>
      </p:sp>
      <p:sp>
        <p:nvSpPr>
          <p:cNvPr id="8195" name="Subtitle 2"/>
          <p:cNvSpPr>
            <a:spLocks noGrp="1"/>
          </p:cNvSpPr>
          <p:nvPr>
            <p:ph type="subTitle" idx="1"/>
          </p:nvPr>
        </p:nvSpPr>
        <p:spPr>
          <a:xfrm>
            <a:off x="2286000" y="5003800"/>
            <a:ext cx="6172200" cy="1371600"/>
          </a:xfrm>
        </p:spPr>
        <p:txBody>
          <a:bodyPr/>
          <a:lstStyle/>
          <a:p>
            <a:pPr eaLnBrk="1" hangingPunct="1"/>
            <a:endParaRPr lang="en-CA" smtClean="0"/>
          </a:p>
        </p:txBody>
      </p:sp>
    </p:spTree>
    <p:extLst>
      <p:ext uri="{BB962C8B-B14F-4D97-AF65-F5344CB8AC3E}">
        <p14:creationId xmlns:p14="http://schemas.microsoft.com/office/powerpoint/2010/main" val="28324463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274638"/>
            <a:ext cx="8281988" cy="706437"/>
          </a:xfrm>
        </p:spPr>
        <p:txBody>
          <a:bodyPr>
            <a:normAutofit fontScale="90000"/>
          </a:bodyPr>
          <a:lstStyle/>
          <a:p>
            <a:pPr eaLnBrk="1" fontAlgn="auto" hangingPunct="1">
              <a:spcAft>
                <a:spcPts val="0"/>
              </a:spcAft>
              <a:defRPr/>
            </a:pPr>
            <a:r>
              <a:rPr lang="en-CA" dirty="0" smtClean="0"/>
              <a:t>I) Multiplying &amp; Dividing with Inequalities</a:t>
            </a:r>
            <a:endParaRPr lang="en-CA" dirty="0"/>
          </a:p>
        </p:txBody>
      </p:sp>
      <p:sp>
        <p:nvSpPr>
          <p:cNvPr id="10243" name="Content Placeholder 2"/>
          <p:cNvSpPr>
            <a:spLocks noGrp="1"/>
          </p:cNvSpPr>
          <p:nvPr>
            <p:ph sz="quarter" idx="1"/>
          </p:nvPr>
        </p:nvSpPr>
        <p:spPr>
          <a:xfrm>
            <a:off x="250825" y="1125538"/>
            <a:ext cx="8353425" cy="2519362"/>
          </a:xfrm>
        </p:spPr>
        <p:txBody>
          <a:bodyPr/>
          <a:lstStyle/>
          <a:p>
            <a:pPr eaLnBrk="1" hangingPunct="1"/>
            <a:r>
              <a:rPr lang="en-CA" smtClean="0"/>
              <a:t>When multiplying and dividing by a </a:t>
            </a:r>
            <a:r>
              <a:rPr lang="en-CA" b="1" smtClean="0">
                <a:solidFill>
                  <a:srgbClr val="0070C0"/>
                </a:solidFill>
              </a:rPr>
              <a:t>positive value</a:t>
            </a:r>
            <a:r>
              <a:rPr lang="en-CA" smtClean="0"/>
              <a:t>, the inequality sign </a:t>
            </a:r>
            <a:r>
              <a:rPr lang="en-CA" u="sng" smtClean="0"/>
              <a:t>does not</a:t>
            </a:r>
            <a:r>
              <a:rPr lang="en-CA" smtClean="0"/>
              <a:t> change sides</a:t>
            </a:r>
          </a:p>
          <a:p>
            <a:pPr eaLnBrk="1" hangingPunct="1"/>
            <a:r>
              <a:rPr lang="en-CA" smtClean="0"/>
              <a:t>Likewise, adding or subtracting a </a:t>
            </a:r>
            <a:r>
              <a:rPr lang="en-CA" b="1" smtClean="0">
                <a:solidFill>
                  <a:srgbClr val="0070C0"/>
                </a:solidFill>
              </a:rPr>
              <a:t>positive</a:t>
            </a:r>
            <a:r>
              <a:rPr lang="en-CA" smtClean="0"/>
              <a:t>/</a:t>
            </a:r>
            <a:r>
              <a:rPr lang="en-CA" b="1" smtClean="0">
                <a:solidFill>
                  <a:srgbClr val="FF0000"/>
                </a:solidFill>
              </a:rPr>
              <a:t>negative</a:t>
            </a:r>
            <a:r>
              <a:rPr lang="en-CA" smtClean="0"/>
              <a:t> value </a:t>
            </a:r>
            <a:r>
              <a:rPr lang="en-CA" u="sng" smtClean="0"/>
              <a:t>does not</a:t>
            </a:r>
            <a:r>
              <a:rPr lang="en-CA" smtClean="0"/>
              <a:t> change the sides of the inequality</a:t>
            </a:r>
          </a:p>
          <a:p>
            <a:pPr eaLnBrk="1" hangingPunct="1"/>
            <a:r>
              <a:rPr lang="en-CA" smtClean="0"/>
              <a:t>HOWEVER, when multiplying and dividing by a </a:t>
            </a:r>
            <a:r>
              <a:rPr lang="en-CA" b="1" smtClean="0">
                <a:solidFill>
                  <a:srgbClr val="FF0000"/>
                </a:solidFill>
              </a:rPr>
              <a:t>negative</a:t>
            </a:r>
            <a:r>
              <a:rPr lang="en-CA" smtClean="0"/>
              <a:t> value, the inequality sign </a:t>
            </a:r>
            <a:r>
              <a:rPr lang="en-CA" u="sng" smtClean="0"/>
              <a:t>will</a:t>
            </a:r>
            <a:r>
              <a:rPr lang="en-CA" smtClean="0"/>
              <a:t> change sides</a:t>
            </a:r>
          </a:p>
        </p:txBody>
      </p:sp>
      <p:graphicFrame>
        <p:nvGraphicFramePr>
          <p:cNvPr id="3" name="Object 2"/>
          <p:cNvGraphicFramePr>
            <a:graphicFrameLocks noChangeAspect="1"/>
          </p:cNvGraphicFramePr>
          <p:nvPr/>
        </p:nvGraphicFramePr>
        <p:xfrm>
          <a:off x="622300" y="3775075"/>
          <a:ext cx="1212850" cy="446088"/>
        </p:xfrm>
        <a:graphic>
          <a:graphicData uri="http://schemas.openxmlformats.org/presentationml/2006/ole">
            <mc:AlternateContent xmlns:mc="http://schemas.openxmlformats.org/markup-compatibility/2006">
              <mc:Choice xmlns:v="urn:schemas-microsoft-com:vml" Requires="v">
                <p:oleObj spid="_x0000_s34954" name="Equation" r:id="rId4" imgW="482181" imgH="177646" progId="Equation.DSMT4">
                  <p:embed/>
                </p:oleObj>
              </mc:Choice>
              <mc:Fallback>
                <p:oleObj name="Equation" r:id="rId4" imgW="482181" imgH="177646"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2300" y="3775075"/>
                        <a:ext cx="1212850" cy="446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3"/>
          <p:cNvGraphicFramePr>
            <a:graphicFrameLocks noChangeAspect="1"/>
          </p:cNvGraphicFramePr>
          <p:nvPr/>
        </p:nvGraphicFramePr>
        <p:xfrm>
          <a:off x="611188" y="3716338"/>
          <a:ext cx="454025" cy="939800"/>
        </p:xfrm>
        <a:graphic>
          <a:graphicData uri="http://schemas.openxmlformats.org/presentationml/2006/ole">
            <mc:AlternateContent xmlns:mc="http://schemas.openxmlformats.org/markup-compatibility/2006">
              <mc:Choice xmlns:v="urn:schemas-microsoft-com:vml" Requires="v">
                <p:oleObj spid="_x0000_s34955" name="Equation" r:id="rId6" imgW="190417" imgH="393529" progId="Equation.DSMT4">
                  <p:embed/>
                </p:oleObj>
              </mc:Choice>
              <mc:Fallback>
                <p:oleObj name="Equation" r:id="rId6" imgW="190417" imgH="393529"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188" y="3716338"/>
                        <a:ext cx="454025"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3"/>
          <p:cNvGraphicFramePr>
            <a:graphicFrameLocks noChangeAspect="1"/>
          </p:cNvGraphicFramePr>
          <p:nvPr/>
        </p:nvGraphicFramePr>
        <p:xfrm>
          <a:off x="1403350" y="3716338"/>
          <a:ext cx="452438" cy="936625"/>
        </p:xfrm>
        <a:graphic>
          <a:graphicData uri="http://schemas.openxmlformats.org/presentationml/2006/ole">
            <mc:AlternateContent xmlns:mc="http://schemas.openxmlformats.org/markup-compatibility/2006">
              <mc:Choice xmlns:v="urn:schemas-microsoft-com:vml" Requires="v">
                <p:oleObj spid="_x0000_s34956" name="Equation" r:id="rId8" imgW="190417" imgH="393529" progId="Equation.DSMT4">
                  <p:embed/>
                </p:oleObj>
              </mc:Choice>
              <mc:Fallback>
                <p:oleObj name="Equation" r:id="rId8" imgW="190417" imgH="393529"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03350" y="3716338"/>
                        <a:ext cx="452438" cy="936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 name="Straight Connector 6"/>
          <p:cNvCxnSpPr/>
          <p:nvPr/>
        </p:nvCxnSpPr>
        <p:spPr>
          <a:xfrm flipV="1">
            <a:off x="766763" y="4221163"/>
            <a:ext cx="204787"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673100" y="3840163"/>
            <a:ext cx="227013" cy="30956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1547813" y="4292600"/>
            <a:ext cx="215900" cy="27781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1403350" y="3933825"/>
            <a:ext cx="431800" cy="16351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15" name="Object 3"/>
          <p:cNvGraphicFramePr>
            <a:graphicFrameLocks noChangeAspect="1"/>
          </p:cNvGraphicFramePr>
          <p:nvPr/>
        </p:nvGraphicFramePr>
        <p:xfrm>
          <a:off x="755650" y="4895850"/>
          <a:ext cx="301625" cy="333375"/>
        </p:xfrm>
        <a:graphic>
          <a:graphicData uri="http://schemas.openxmlformats.org/presentationml/2006/ole">
            <mc:AlternateContent xmlns:mc="http://schemas.openxmlformats.org/markup-compatibility/2006">
              <mc:Choice xmlns:v="urn:schemas-microsoft-com:vml" Requires="v">
                <p:oleObj spid="_x0000_s34957" name="Equation" r:id="rId10" imgW="126835" imgH="139518" progId="Equation.DSMT4">
                  <p:embed/>
                </p:oleObj>
              </mc:Choice>
              <mc:Fallback>
                <p:oleObj name="Equation" r:id="rId10" imgW="126835" imgH="139518"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5650" y="4895850"/>
                        <a:ext cx="301625"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nvGraphicFramePr>
        <p:xfrm>
          <a:off x="1085850" y="4797425"/>
          <a:ext cx="606425" cy="414338"/>
        </p:xfrm>
        <a:graphic>
          <a:graphicData uri="http://schemas.openxmlformats.org/presentationml/2006/ole">
            <mc:AlternateContent xmlns:mc="http://schemas.openxmlformats.org/markup-compatibility/2006">
              <mc:Choice xmlns:v="urn:schemas-microsoft-com:vml" Requires="v">
                <p:oleObj spid="_x0000_s34958" name="Equation" r:id="rId12" imgW="241091" imgH="164957" progId="Equation.DSMT4">
                  <p:embed/>
                </p:oleObj>
              </mc:Choice>
              <mc:Fallback>
                <p:oleObj name="Equation" r:id="rId12" imgW="241091" imgH="164957" progId="Equation.DSMT4">
                  <p:embed/>
                  <p:pic>
                    <p:nvPicPr>
                      <p:cNvPr id="0" name="Object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85850" y="4797425"/>
                        <a:ext cx="606425" cy="414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TextBox 3"/>
          <p:cNvSpPr txBox="1"/>
          <p:nvPr/>
        </p:nvSpPr>
        <p:spPr>
          <a:xfrm>
            <a:off x="250825" y="5661025"/>
            <a:ext cx="2220913" cy="646113"/>
          </a:xfrm>
          <a:prstGeom prst="rect">
            <a:avLst/>
          </a:prstGeom>
          <a:noFill/>
        </p:spPr>
        <p:txBody>
          <a:bodyPr wrap="none">
            <a:spAutoFit/>
          </a:bodyPr>
          <a:lstStyle/>
          <a:p>
            <a:pPr>
              <a:defRPr/>
            </a:pPr>
            <a:r>
              <a:rPr lang="en-CA" dirty="0">
                <a:solidFill>
                  <a:srgbClr val="FF0000"/>
                </a:solidFill>
                <a:latin typeface="+mj-lt"/>
              </a:rPr>
              <a:t>The sign stays the </a:t>
            </a:r>
            <a:br>
              <a:rPr lang="en-CA" dirty="0">
                <a:solidFill>
                  <a:srgbClr val="FF0000"/>
                </a:solidFill>
                <a:latin typeface="+mj-lt"/>
              </a:rPr>
            </a:br>
            <a:r>
              <a:rPr lang="en-CA" dirty="0">
                <a:solidFill>
                  <a:srgbClr val="FF0000"/>
                </a:solidFill>
                <a:latin typeface="+mj-lt"/>
              </a:rPr>
              <a:t>same and faces left</a:t>
            </a:r>
          </a:p>
        </p:txBody>
      </p:sp>
      <p:graphicFrame>
        <p:nvGraphicFramePr>
          <p:cNvPr id="14" name="Object 3"/>
          <p:cNvGraphicFramePr>
            <a:graphicFrameLocks noChangeAspect="1"/>
          </p:cNvGraphicFramePr>
          <p:nvPr/>
        </p:nvGraphicFramePr>
        <p:xfrm>
          <a:off x="3094038" y="3798888"/>
          <a:ext cx="1477962" cy="422275"/>
        </p:xfrm>
        <a:graphic>
          <a:graphicData uri="http://schemas.openxmlformats.org/presentationml/2006/ole">
            <mc:AlternateContent xmlns:mc="http://schemas.openxmlformats.org/markup-compatibility/2006">
              <mc:Choice xmlns:v="urn:schemas-microsoft-com:vml" Requires="v">
                <p:oleObj spid="_x0000_s34959" name="Equation" r:id="rId14" imgW="621760" imgH="177646" progId="Equation.DSMT4">
                  <p:embed/>
                </p:oleObj>
              </mc:Choice>
              <mc:Fallback>
                <p:oleObj name="Equation" r:id="rId14" imgW="621760" imgH="177646" progId="Equation.DSMT4">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94038" y="3798888"/>
                        <a:ext cx="1477962" cy="422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3"/>
          <p:cNvGraphicFramePr>
            <a:graphicFrameLocks noChangeAspect="1"/>
          </p:cNvGraphicFramePr>
          <p:nvPr/>
        </p:nvGraphicFramePr>
        <p:xfrm>
          <a:off x="3492500" y="4221163"/>
          <a:ext cx="358775" cy="314325"/>
        </p:xfrm>
        <a:graphic>
          <a:graphicData uri="http://schemas.openxmlformats.org/presentationml/2006/ole">
            <mc:AlternateContent xmlns:mc="http://schemas.openxmlformats.org/markup-compatibility/2006">
              <mc:Choice xmlns:v="urn:schemas-microsoft-com:vml" Requires="v">
                <p:oleObj spid="_x0000_s34960" name="Equation" r:id="rId16" imgW="202936" imgH="177569" progId="Equation.DSMT4">
                  <p:embed/>
                </p:oleObj>
              </mc:Choice>
              <mc:Fallback>
                <p:oleObj name="Equation" r:id="rId16" imgW="202936" imgH="177569" progId="Equation.DSMT4">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92500" y="4221163"/>
                        <a:ext cx="358775" cy="314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3"/>
          <p:cNvGraphicFramePr>
            <a:graphicFrameLocks noChangeAspect="1"/>
          </p:cNvGraphicFramePr>
          <p:nvPr/>
        </p:nvGraphicFramePr>
        <p:xfrm>
          <a:off x="4211638" y="4221163"/>
          <a:ext cx="360362" cy="314325"/>
        </p:xfrm>
        <a:graphic>
          <a:graphicData uri="http://schemas.openxmlformats.org/presentationml/2006/ole">
            <mc:AlternateContent xmlns:mc="http://schemas.openxmlformats.org/markup-compatibility/2006">
              <mc:Choice xmlns:v="urn:schemas-microsoft-com:vml" Requires="v">
                <p:oleObj spid="_x0000_s34961" name="Equation" r:id="rId18" imgW="202936" imgH="177569" progId="Equation.DSMT4">
                  <p:embed/>
                </p:oleObj>
              </mc:Choice>
              <mc:Fallback>
                <p:oleObj name="Equation" r:id="rId18" imgW="202936" imgH="177569"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211638" y="4221163"/>
                        <a:ext cx="360362" cy="314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9" name="Straight Connector 18"/>
          <p:cNvCxnSpPr/>
          <p:nvPr/>
        </p:nvCxnSpPr>
        <p:spPr>
          <a:xfrm flipV="1">
            <a:off x="3635375" y="4167188"/>
            <a:ext cx="204788"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3635375" y="3857625"/>
            <a:ext cx="227013"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21" name="Object 3"/>
          <p:cNvGraphicFramePr>
            <a:graphicFrameLocks noChangeAspect="1"/>
          </p:cNvGraphicFramePr>
          <p:nvPr/>
        </p:nvGraphicFramePr>
        <p:xfrm>
          <a:off x="3549650" y="4797425"/>
          <a:ext cx="301625" cy="333375"/>
        </p:xfrm>
        <a:graphic>
          <a:graphicData uri="http://schemas.openxmlformats.org/presentationml/2006/ole">
            <mc:AlternateContent xmlns:mc="http://schemas.openxmlformats.org/markup-compatibility/2006">
              <mc:Choice xmlns:v="urn:schemas-microsoft-com:vml" Requires="v">
                <p:oleObj spid="_x0000_s34962" name="Equation" r:id="rId19" imgW="126835" imgH="139518" progId="Equation.DSMT4">
                  <p:embed/>
                </p:oleObj>
              </mc:Choice>
              <mc:Fallback>
                <p:oleObj name="Equation" r:id="rId19" imgW="126835" imgH="139518"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549650" y="4797425"/>
                        <a:ext cx="301625"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2" name="Straight Connector 21"/>
          <p:cNvCxnSpPr/>
          <p:nvPr/>
        </p:nvCxnSpPr>
        <p:spPr>
          <a:xfrm flipV="1">
            <a:off x="4297363" y="4170363"/>
            <a:ext cx="204787"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4297363" y="3860800"/>
            <a:ext cx="227012"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24" name="Object 3"/>
          <p:cNvGraphicFramePr>
            <a:graphicFrameLocks noChangeAspect="1"/>
          </p:cNvGraphicFramePr>
          <p:nvPr/>
        </p:nvGraphicFramePr>
        <p:xfrm>
          <a:off x="4211638" y="4756150"/>
          <a:ext cx="301625" cy="423863"/>
        </p:xfrm>
        <a:graphic>
          <a:graphicData uri="http://schemas.openxmlformats.org/presentationml/2006/ole">
            <mc:AlternateContent xmlns:mc="http://schemas.openxmlformats.org/markup-compatibility/2006">
              <mc:Choice xmlns:v="urn:schemas-microsoft-com:vml" Requires="v">
                <p:oleObj spid="_x0000_s34963" name="Equation" r:id="rId21" imgW="126725" imgH="177415" progId="Equation.DSMT4">
                  <p:embed/>
                </p:oleObj>
              </mc:Choice>
              <mc:Fallback>
                <p:oleObj name="Equation" r:id="rId21" imgW="126725" imgH="177415"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11638" y="4756150"/>
                        <a:ext cx="301625" cy="423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 name="Object 24"/>
          <p:cNvGraphicFramePr>
            <a:graphicFrameLocks noChangeAspect="1"/>
          </p:cNvGraphicFramePr>
          <p:nvPr/>
        </p:nvGraphicFramePr>
        <p:xfrm>
          <a:off x="3892550" y="4772025"/>
          <a:ext cx="319088" cy="319088"/>
        </p:xfrm>
        <a:graphic>
          <a:graphicData uri="http://schemas.openxmlformats.org/presentationml/2006/ole">
            <mc:AlternateContent xmlns:mc="http://schemas.openxmlformats.org/markup-compatibility/2006">
              <mc:Choice xmlns:v="urn:schemas-microsoft-com:vml" Requires="v">
                <p:oleObj spid="_x0000_s34964" name="Equation" r:id="rId23" imgW="126725" imgH="126725" progId="Equation.DSMT4">
                  <p:embed/>
                </p:oleObj>
              </mc:Choice>
              <mc:Fallback>
                <p:oleObj name="Equation" r:id="rId23" imgW="126725" imgH="126725" progId="Equation.DSMT4">
                  <p:embed/>
                  <p:pic>
                    <p:nvPicPr>
                      <p:cNvPr id="0" name="Object 2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892550" y="4772025"/>
                        <a:ext cx="319088" cy="319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 name="TextBox 25"/>
          <p:cNvSpPr txBox="1"/>
          <p:nvPr/>
        </p:nvSpPr>
        <p:spPr>
          <a:xfrm>
            <a:off x="2916238" y="5373688"/>
            <a:ext cx="2276475" cy="922337"/>
          </a:xfrm>
          <a:prstGeom prst="rect">
            <a:avLst/>
          </a:prstGeom>
          <a:noFill/>
        </p:spPr>
        <p:txBody>
          <a:bodyPr wrap="none">
            <a:spAutoFit/>
          </a:bodyPr>
          <a:lstStyle/>
          <a:p>
            <a:pPr>
              <a:defRPr/>
            </a:pPr>
            <a:r>
              <a:rPr lang="en-CA" dirty="0">
                <a:solidFill>
                  <a:srgbClr val="FF0000"/>
                </a:solidFill>
                <a:latin typeface="+mj-lt"/>
              </a:rPr>
              <a:t>The sign also stays </a:t>
            </a:r>
            <a:br>
              <a:rPr lang="en-CA" dirty="0">
                <a:solidFill>
                  <a:srgbClr val="FF0000"/>
                </a:solidFill>
                <a:latin typeface="+mj-lt"/>
              </a:rPr>
            </a:br>
            <a:r>
              <a:rPr lang="en-CA" dirty="0">
                <a:solidFill>
                  <a:srgbClr val="FF0000"/>
                </a:solidFill>
                <a:latin typeface="+mj-lt"/>
              </a:rPr>
              <a:t>the same and faces </a:t>
            </a:r>
            <a:br>
              <a:rPr lang="en-CA" dirty="0">
                <a:solidFill>
                  <a:srgbClr val="FF0000"/>
                </a:solidFill>
                <a:latin typeface="+mj-lt"/>
              </a:rPr>
            </a:br>
            <a:r>
              <a:rPr lang="en-CA" dirty="0">
                <a:solidFill>
                  <a:srgbClr val="FF0000"/>
                </a:solidFill>
                <a:latin typeface="+mj-lt"/>
              </a:rPr>
              <a:t>right</a:t>
            </a:r>
          </a:p>
        </p:txBody>
      </p:sp>
      <p:graphicFrame>
        <p:nvGraphicFramePr>
          <p:cNvPr id="27" name="Object 26"/>
          <p:cNvGraphicFramePr>
            <a:graphicFrameLocks noChangeAspect="1"/>
          </p:cNvGraphicFramePr>
          <p:nvPr/>
        </p:nvGraphicFramePr>
        <p:xfrm>
          <a:off x="5945188" y="3776663"/>
          <a:ext cx="1435100" cy="446087"/>
        </p:xfrm>
        <a:graphic>
          <a:graphicData uri="http://schemas.openxmlformats.org/presentationml/2006/ole">
            <mc:AlternateContent xmlns:mc="http://schemas.openxmlformats.org/markup-compatibility/2006">
              <mc:Choice xmlns:v="urn:schemas-microsoft-com:vml" Requires="v">
                <p:oleObj spid="_x0000_s34965" name="Equation" r:id="rId25" imgW="571004" imgH="177646" progId="Equation.DSMT4">
                  <p:embed/>
                </p:oleObj>
              </mc:Choice>
              <mc:Fallback>
                <p:oleObj name="Equation" r:id="rId25" imgW="571004" imgH="177646" progId="Equation.DSMT4">
                  <p:embed/>
                  <p:pic>
                    <p:nvPicPr>
                      <p:cNvPr id="0" name="Object 2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945188" y="3776663"/>
                        <a:ext cx="1435100" cy="446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 name="Object 3"/>
          <p:cNvGraphicFramePr>
            <a:graphicFrameLocks noChangeAspect="1"/>
          </p:cNvGraphicFramePr>
          <p:nvPr/>
        </p:nvGraphicFramePr>
        <p:xfrm>
          <a:off x="6011863" y="3717925"/>
          <a:ext cx="544512" cy="939800"/>
        </p:xfrm>
        <a:graphic>
          <a:graphicData uri="http://schemas.openxmlformats.org/presentationml/2006/ole">
            <mc:AlternateContent xmlns:mc="http://schemas.openxmlformats.org/markup-compatibility/2006">
              <mc:Choice xmlns:v="urn:schemas-microsoft-com:vml" Requires="v">
                <p:oleObj spid="_x0000_s34966" name="Equation" r:id="rId27" imgW="228501" imgH="393529" progId="Equation.DSMT4">
                  <p:embed/>
                </p:oleObj>
              </mc:Choice>
              <mc:Fallback>
                <p:oleObj name="Equation" r:id="rId27" imgW="228501" imgH="393529" progId="Equation.DSMT4">
                  <p:embed/>
                  <p:pic>
                    <p:nvPicPr>
                      <p:cNvPr id="0" name="Picture 14"/>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011863" y="3717925"/>
                        <a:ext cx="544512"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 name="Object 3"/>
          <p:cNvGraphicFramePr>
            <a:graphicFrameLocks noChangeAspect="1"/>
          </p:cNvGraphicFramePr>
          <p:nvPr/>
        </p:nvGraphicFramePr>
        <p:xfrm>
          <a:off x="6804025" y="3716338"/>
          <a:ext cx="542925" cy="936625"/>
        </p:xfrm>
        <a:graphic>
          <a:graphicData uri="http://schemas.openxmlformats.org/presentationml/2006/ole">
            <mc:AlternateContent xmlns:mc="http://schemas.openxmlformats.org/markup-compatibility/2006">
              <mc:Choice xmlns:v="urn:schemas-microsoft-com:vml" Requires="v">
                <p:oleObj spid="_x0000_s34967" name="Equation" r:id="rId29" imgW="228501" imgH="393529" progId="Equation.DSMT4">
                  <p:embed/>
                </p:oleObj>
              </mc:Choice>
              <mc:Fallback>
                <p:oleObj name="Equation" r:id="rId29" imgW="228501" imgH="393529" progId="Equation.DSMT4">
                  <p:embed/>
                  <p:pic>
                    <p:nvPicPr>
                      <p:cNvPr id="0" name="Picture 1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804025" y="3716338"/>
                        <a:ext cx="542925" cy="936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0" name="Straight Connector 29"/>
          <p:cNvCxnSpPr/>
          <p:nvPr/>
        </p:nvCxnSpPr>
        <p:spPr>
          <a:xfrm flipV="1">
            <a:off x="6251575" y="4222750"/>
            <a:ext cx="204788" cy="41433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6157913" y="3841750"/>
            <a:ext cx="227012"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7032625" y="4294188"/>
            <a:ext cx="215900" cy="27781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6888163" y="3935413"/>
            <a:ext cx="431800" cy="16351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34" name="Object 3"/>
          <p:cNvGraphicFramePr>
            <a:graphicFrameLocks noChangeAspect="1"/>
          </p:cNvGraphicFramePr>
          <p:nvPr/>
        </p:nvGraphicFramePr>
        <p:xfrm>
          <a:off x="6240463" y="4897438"/>
          <a:ext cx="301625" cy="333375"/>
        </p:xfrm>
        <a:graphic>
          <a:graphicData uri="http://schemas.openxmlformats.org/presentationml/2006/ole">
            <mc:AlternateContent xmlns:mc="http://schemas.openxmlformats.org/markup-compatibility/2006">
              <mc:Choice xmlns:v="urn:schemas-microsoft-com:vml" Requires="v">
                <p:oleObj spid="_x0000_s34968" name="Equation" r:id="rId31" imgW="126835" imgH="139518" progId="Equation.DSMT4">
                  <p:embed/>
                </p:oleObj>
              </mc:Choice>
              <mc:Fallback>
                <p:oleObj name="Equation" r:id="rId31" imgW="126835" imgH="139518"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240463" y="4897438"/>
                        <a:ext cx="301625"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 name="Object 34"/>
          <p:cNvGraphicFramePr>
            <a:graphicFrameLocks noChangeAspect="1"/>
          </p:cNvGraphicFramePr>
          <p:nvPr/>
        </p:nvGraphicFramePr>
        <p:xfrm>
          <a:off x="6875463" y="4783138"/>
          <a:ext cx="511175" cy="446087"/>
        </p:xfrm>
        <a:graphic>
          <a:graphicData uri="http://schemas.openxmlformats.org/presentationml/2006/ole">
            <mc:AlternateContent xmlns:mc="http://schemas.openxmlformats.org/markup-compatibility/2006">
              <mc:Choice xmlns:v="urn:schemas-microsoft-com:vml" Requires="v">
                <p:oleObj spid="_x0000_s34969" name="Equation" r:id="rId32" imgW="202936" imgH="177569" progId="Equation.DSMT4">
                  <p:embed/>
                </p:oleObj>
              </mc:Choice>
              <mc:Fallback>
                <p:oleObj name="Equation" r:id="rId32" imgW="202936" imgH="177569" progId="Equation.DSMT4">
                  <p:embed/>
                  <p:pic>
                    <p:nvPicPr>
                      <p:cNvPr id="0" name="Object 34"/>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6875463" y="4783138"/>
                        <a:ext cx="511175" cy="446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TextBox 35"/>
          <p:cNvSpPr txBox="1"/>
          <p:nvPr/>
        </p:nvSpPr>
        <p:spPr>
          <a:xfrm>
            <a:off x="5508625" y="5662613"/>
            <a:ext cx="3092450" cy="923925"/>
          </a:xfrm>
          <a:prstGeom prst="rect">
            <a:avLst/>
          </a:prstGeom>
          <a:noFill/>
        </p:spPr>
        <p:txBody>
          <a:bodyPr wrap="none">
            <a:spAutoFit/>
          </a:bodyPr>
          <a:lstStyle/>
          <a:p>
            <a:pPr>
              <a:defRPr/>
            </a:pPr>
            <a:r>
              <a:rPr lang="en-CA" dirty="0">
                <a:solidFill>
                  <a:srgbClr val="FF0000"/>
                </a:solidFill>
                <a:latin typeface="+mj-lt"/>
              </a:rPr>
              <a:t>The sign will change </a:t>
            </a:r>
            <a:br>
              <a:rPr lang="en-CA" dirty="0">
                <a:solidFill>
                  <a:srgbClr val="FF0000"/>
                </a:solidFill>
                <a:latin typeface="+mj-lt"/>
              </a:rPr>
            </a:br>
            <a:r>
              <a:rPr lang="en-CA" dirty="0">
                <a:solidFill>
                  <a:srgbClr val="FF0000"/>
                </a:solidFill>
                <a:latin typeface="+mj-lt"/>
              </a:rPr>
              <a:t>sides because it’s </a:t>
            </a:r>
            <a:br>
              <a:rPr lang="en-CA" dirty="0">
                <a:solidFill>
                  <a:srgbClr val="FF0000"/>
                </a:solidFill>
                <a:latin typeface="+mj-lt"/>
              </a:rPr>
            </a:br>
            <a:r>
              <a:rPr lang="en-CA" dirty="0">
                <a:solidFill>
                  <a:srgbClr val="FF0000"/>
                </a:solidFill>
                <a:latin typeface="+mj-lt"/>
              </a:rPr>
              <a:t>divided by a negative value</a:t>
            </a:r>
          </a:p>
        </p:txBody>
      </p:sp>
      <p:graphicFrame>
        <p:nvGraphicFramePr>
          <p:cNvPr id="37" name="Object 36"/>
          <p:cNvGraphicFramePr>
            <a:graphicFrameLocks noChangeAspect="1"/>
          </p:cNvGraphicFramePr>
          <p:nvPr/>
        </p:nvGraphicFramePr>
        <p:xfrm>
          <a:off x="6516688" y="4845050"/>
          <a:ext cx="319087" cy="384175"/>
        </p:xfrm>
        <a:graphic>
          <a:graphicData uri="http://schemas.openxmlformats.org/presentationml/2006/ole">
            <mc:AlternateContent xmlns:mc="http://schemas.openxmlformats.org/markup-compatibility/2006">
              <mc:Choice xmlns:v="urn:schemas-microsoft-com:vml" Requires="v">
                <p:oleObj spid="_x0000_s34970" name="Equation" r:id="rId34" imgW="126835" imgH="152202" progId="Equation.DSMT4">
                  <p:embed/>
                </p:oleObj>
              </mc:Choice>
              <mc:Fallback>
                <p:oleObj name="Equation" r:id="rId34" imgW="126835" imgH="152202" progId="Equation.DSMT4">
                  <p:embed/>
                  <p:pic>
                    <p:nvPicPr>
                      <p:cNvPr id="0" name="Object 36"/>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6516688" y="4845050"/>
                        <a:ext cx="319087" cy="384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76" name="Text Box 5"/>
          <p:cNvSpPr txBox="1">
            <a:spLocks noChangeArrowheads="1"/>
          </p:cNvSpPr>
          <p:nvPr/>
        </p:nvSpPr>
        <p:spPr bwMode="auto">
          <a:xfrm>
            <a:off x="0" y="6613525"/>
            <a:ext cx="4059238"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36"/>
              </a:rPr>
              <a:t>www.BCMath.ca</a:t>
            </a:r>
            <a:r>
              <a:rPr lang="en-US" sz="10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fade">
                                      <p:cBhvr>
                                        <p:cTn id="7" dur="500"/>
                                        <p:tgtEl>
                                          <p:spTgt spid="102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down)">
                                      <p:cBhvr>
                                        <p:cTn id="27" dur="500"/>
                                        <p:tgtEl>
                                          <p:spTgt spid="7"/>
                                        </p:tgtEl>
                                      </p:cBhvr>
                                    </p:animEffect>
                                  </p:childTnLst>
                                </p:cTn>
                              </p:par>
                              <p:par>
                                <p:cTn id="28" presetID="22" presetClass="entr" presetSubtype="4" fill="hold"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ipe(down)">
                                      <p:cBhvr>
                                        <p:cTn id="30" dur="500"/>
                                        <p:tgtEl>
                                          <p:spTgt spid="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down)">
                                      <p:cBhvr>
                                        <p:cTn id="35" dur="500"/>
                                        <p:tgtEl>
                                          <p:spTgt spid="9"/>
                                        </p:tgtEl>
                                      </p:cBhvr>
                                    </p:animEffect>
                                  </p:childTnLst>
                                </p:cTn>
                              </p:par>
                              <p:par>
                                <p:cTn id="36" presetID="22" presetClass="entr" presetSubtype="4" fill="hold" nodeType="with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wipe(down)">
                                      <p:cBhvr>
                                        <p:cTn id="38" dur="500"/>
                                        <p:tgtEl>
                                          <p:spTgt spid="1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nodeType="click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500"/>
                                        <p:tgtEl>
                                          <p:spTgt spid="16"/>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4"/>
                                        </p:tgtEl>
                                        <p:attrNameLst>
                                          <p:attrName>style.visibility</p:attrName>
                                        </p:attrNameLst>
                                      </p:cBhvr>
                                      <p:to>
                                        <p:strVal val="visible"/>
                                      </p:to>
                                    </p:set>
                                    <p:animEffect transition="in" filter="fade">
                                      <p:cBhvr>
                                        <p:cTn id="53" dur="500"/>
                                        <p:tgtEl>
                                          <p:spTgt spid="4"/>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nodeType="clickEffect">
                                  <p:stCondLst>
                                    <p:cond delay="0"/>
                                  </p:stCondLst>
                                  <p:childTnLst>
                                    <p:set>
                                      <p:cBhvr>
                                        <p:cTn id="57" dur="1" fill="hold">
                                          <p:stCondLst>
                                            <p:cond delay="0"/>
                                          </p:stCondLst>
                                        </p:cTn>
                                        <p:tgtEl>
                                          <p:spTgt spid="10243">
                                            <p:txEl>
                                              <p:pRg st="1" end="1"/>
                                            </p:txEl>
                                          </p:spTgt>
                                        </p:tgtEl>
                                        <p:attrNameLst>
                                          <p:attrName>style.visibility</p:attrName>
                                        </p:attrNameLst>
                                      </p:cBhvr>
                                      <p:to>
                                        <p:strVal val="visible"/>
                                      </p:to>
                                    </p:set>
                                    <p:animEffect transition="in" filter="fade">
                                      <p:cBhvr>
                                        <p:cTn id="58" dur="500"/>
                                        <p:tgtEl>
                                          <p:spTgt spid="10243">
                                            <p:txEl>
                                              <p:pRg st="1" end="1"/>
                                            </p:txEl>
                                          </p:spTgt>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0" presetClass="entr" presetSubtype="0" fill="hold"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fade">
                                      <p:cBhvr>
                                        <p:cTn id="63" dur="500"/>
                                        <p:tgtEl>
                                          <p:spTgt spid="14"/>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10" presetClass="entr" presetSubtype="0" fill="hold" nodeType="clickEffect">
                                  <p:stCondLst>
                                    <p:cond delay="0"/>
                                  </p:stCondLst>
                                  <p:childTnLst>
                                    <p:set>
                                      <p:cBhvr>
                                        <p:cTn id="67" dur="1" fill="hold">
                                          <p:stCondLst>
                                            <p:cond delay="0"/>
                                          </p:stCondLst>
                                        </p:cTn>
                                        <p:tgtEl>
                                          <p:spTgt spid="17"/>
                                        </p:tgtEl>
                                        <p:attrNameLst>
                                          <p:attrName>style.visibility</p:attrName>
                                        </p:attrNameLst>
                                      </p:cBhvr>
                                      <p:to>
                                        <p:strVal val="visible"/>
                                      </p:to>
                                    </p:set>
                                    <p:animEffect transition="in" filter="fade">
                                      <p:cBhvr>
                                        <p:cTn id="68" dur="500"/>
                                        <p:tgtEl>
                                          <p:spTgt spid="17"/>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10" presetClass="entr" presetSubtype="0" fill="hold" nodeType="clickEffect">
                                  <p:stCondLst>
                                    <p:cond delay="0"/>
                                  </p:stCondLst>
                                  <p:childTnLst>
                                    <p:set>
                                      <p:cBhvr>
                                        <p:cTn id="72" dur="1" fill="hold">
                                          <p:stCondLst>
                                            <p:cond delay="0"/>
                                          </p:stCondLst>
                                        </p:cTn>
                                        <p:tgtEl>
                                          <p:spTgt spid="18"/>
                                        </p:tgtEl>
                                        <p:attrNameLst>
                                          <p:attrName>style.visibility</p:attrName>
                                        </p:attrNameLst>
                                      </p:cBhvr>
                                      <p:to>
                                        <p:strVal val="visible"/>
                                      </p:to>
                                    </p:set>
                                    <p:animEffect transition="in" filter="fade">
                                      <p:cBhvr>
                                        <p:cTn id="73" dur="500"/>
                                        <p:tgtEl>
                                          <p:spTgt spid="18"/>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22" presetClass="entr" presetSubtype="4" fill="hold" nodeType="clickEffect">
                                  <p:stCondLst>
                                    <p:cond delay="0"/>
                                  </p:stCondLst>
                                  <p:childTnLst>
                                    <p:set>
                                      <p:cBhvr>
                                        <p:cTn id="77" dur="1" fill="hold">
                                          <p:stCondLst>
                                            <p:cond delay="0"/>
                                          </p:stCondLst>
                                        </p:cTn>
                                        <p:tgtEl>
                                          <p:spTgt spid="19"/>
                                        </p:tgtEl>
                                        <p:attrNameLst>
                                          <p:attrName>style.visibility</p:attrName>
                                        </p:attrNameLst>
                                      </p:cBhvr>
                                      <p:to>
                                        <p:strVal val="visible"/>
                                      </p:to>
                                    </p:set>
                                    <p:animEffect transition="in" filter="wipe(down)">
                                      <p:cBhvr>
                                        <p:cTn id="78" dur="500"/>
                                        <p:tgtEl>
                                          <p:spTgt spid="19"/>
                                        </p:tgtEl>
                                      </p:cBhvr>
                                    </p:animEffect>
                                  </p:childTnLst>
                                </p:cTn>
                              </p:par>
                              <p:par>
                                <p:cTn id="79" presetID="22" presetClass="entr" presetSubtype="4" fill="hold" nodeType="withEffect">
                                  <p:stCondLst>
                                    <p:cond delay="0"/>
                                  </p:stCondLst>
                                  <p:childTnLst>
                                    <p:set>
                                      <p:cBhvr>
                                        <p:cTn id="80" dur="1" fill="hold">
                                          <p:stCondLst>
                                            <p:cond delay="0"/>
                                          </p:stCondLst>
                                        </p:cTn>
                                        <p:tgtEl>
                                          <p:spTgt spid="20"/>
                                        </p:tgtEl>
                                        <p:attrNameLst>
                                          <p:attrName>style.visibility</p:attrName>
                                        </p:attrNameLst>
                                      </p:cBhvr>
                                      <p:to>
                                        <p:strVal val="visible"/>
                                      </p:to>
                                    </p:set>
                                    <p:animEffect transition="in" filter="wipe(down)">
                                      <p:cBhvr>
                                        <p:cTn id="81" dur="500"/>
                                        <p:tgtEl>
                                          <p:spTgt spid="20"/>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10" presetClass="entr" presetSubtype="0" fill="hold" nodeType="clickEffect">
                                  <p:stCondLst>
                                    <p:cond delay="0"/>
                                  </p:stCondLst>
                                  <p:childTnLst>
                                    <p:set>
                                      <p:cBhvr>
                                        <p:cTn id="85" dur="1" fill="hold">
                                          <p:stCondLst>
                                            <p:cond delay="0"/>
                                          </p:stCondLst>
                                        </p:cTn>
                                        <p:tgtEl>
                                          <p:spTgt spid="21"/>
                                        </p:tgtEl>
                                        <p:attrNameLst>
                                          <p:attrName>style.visibility</p:attrName>
                                        </p:attrNameLst>
                                      </p:cBhvr>
                                      <p:to>
                                        <p:strVal val="visible"/>
                                      </p:to>
                                    </p:set>
                                    <p:animEffect transition="in" filter="fade">
                                      <p:cBhvr>
                                        <p:cTn id="86" dur="500"/>
                                        <p:tgtEl>
                                          <p:spTgt spid="21"/>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22" presetClass="entr" presetSubtype="4" fill="hold" nodeType="clickEffect">
                                  <p:stCondLst>
                                    <p:cond delay="0"/>
                                  </p:stCondLst>
                                  <p:childTnLst>
                                    <p:set>
                                      <p:cBhvr>
                                        <p:cTn id="90" dur="1" fill="hold">
                                          <p:stCondLst>
                                            <p:cond delay="0"/>
                                          </p:stCondLst>
                                        </p:cTn>
                                        <p:tgtEl>
                                          <p:spTgt spid="22"/>
                                        </p:tgtEl>
                                        <p:attrNameLst>
                                          <p:attrName>style.visibility</p:attrName>
                                        </p:attrNameLst>
                                      </p:cBhvr>
                                      <p:to>
                                        <p:strVal val="visible"/>
                                      </p:to>
                                    </p:set>
                                    <p:animEffect transition="in" filter="wipe(down)">
                                      <p:cBhvr>
                                        <p:cTn id="91" dur="500"/>
                                        <p:tgtEl>
                                          <p:spTgt spid="22"/>
                                        </p:tgtEl>
                                      </p:cBhvr>
                                    </p:animEffect>
                                  </p:childTnLst>
                                </p:cTn>
                              </p:par>
                              <p:par>
                                <p:cTn id="92" presetID="22" presetClass="entr" presetSubtype="4" fill="hold" nodeType="withEffect">
                                  <p:stCondLst>
                                    <p:cond delay="0"/>
                                  </p:stCondLst>
                                  <p:childTnLst>
                                    <p:set>
                                      <p:cBhvr>
                                        <p:cTn id="93" dur="1" fill="hold">
                                          <p:stCondLst>
                                            <p:cond delay="0"/>
                                          </p:stCondLst>
                                        </p:cTn>
                                        <p:tgtEl>
                                          <p:spTgt spid="23"/>
                                        </p:tgtEl>
                                        <p:attrNameLst>
                                          <p:attrName>style.visibility</p:attrName>
                                        </p:attrNameLst>
                                      </p:cBhvr>
                                      <p:to>
                                        <p:strVal val="visible"/>
                                      </p:to>
                                    </p:set>
                                    <p:animEffect transition="in" filter="wipe(down)">
                                      <p:cBhvr>
                                        <p:cTn id="94" dur="500"/>
                                        <p:tgtEl>
                                          <p:spTgt spid="23"/>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0" presetClass="entr" presetSubtype="0" fill="hold" nodeType="clickEffect">
                                  <p:stCondLst>
                                    <p:cond delay="0"/>
                                  </p:stCondLst>
                                  <p:childTnLst>
                                    <p:set>
                                      <p:cBhvr>
                                        <p:cTn id="98" dur="1" fill="hold">
                                          <p:stCondLst>
                                            <p:cond delay="0"/>
                                          </p:stCondLst>
                                        </p:cTn>
                                        <p:tgtEl>
                                          <p:spTgt spid="24"/>
                                        </p:tgtEl>
                                        <p:attrNameLst>
                                          <p:attrName>style.visibility</p:attrName>
                                        </p:attrNameLst>
                                      </p:cBhvr>
                                      <p:to>
                                        <p:strVal val="visible"/>
                                      </p:to>
                                    </p:set>
                                    <p:animEffect transition="in" filter="fade">
                                      <p:cBhvr>
                                        <p:cTn id="99" dur="500"/>
                                        <p:tgtEl>
                                          <p:spTgt spid="24"/>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10" presetClass="entr" presetSubtype="0" fill="hold" nodeType="clickEffect">
                                  <p:stCondLst>
                                    <p:cond delay="0"/>
                                  </p:stCondLst>
                                  <p:childTnLst>
                                    <p:set>
                                      <p:cBhvr>
                                        <p:cTn id="103" dur="1" fill="hold">
                                          <p:stCondLst>
                                            <p:cond delay="0"/>
                                          </p:stCondLst>
                                        </p:cTn>
                                        <p:tgtEl>
                                          <p:spTgt spid="25"/>
                                        </p:tgtEl>
                                        <p:attrNameLst>
                                          <p:attrName>style.visibility</p:attrName>
                                        </p:attrNameLst>
                                      </p:cBhvr>
                                      <p:to>
                                        <p:strVal val="visible"/>
                                      </p:to>
                                    </p:set>
                                    <p:animEffect transition="in" filter="fade">
                                      <p:cBhvr>
                                        <p:cTn id="104" dur="500"/>
                                        <p:tgtEl>
                                          <p:spTgt spid="25"/>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10" presetClass="entr" presetSubtype="0" fill="hold" grpId="0" nodeType="clickEffect">
                                  <p:stCondLst>
                                    <p:cond delay="0"/>
                                  </p:stCondLst>
                                  <p:childTnLst>
                                    <p:set>
                                      <p:cBhvr>
                                        <p:cTn id="108" dur="1" fill="hold">
                                          <p:stCondLst>
                                            <p:cond delay="0"/>
                                          </p:stCondLst>
                                        </p:cTn>
                                        <p:tgtEl>
                                          <p:spTgt spid="26"/>
                                        </p:tgtEl>
                                        <p:attrNameLst>
                                          <p:attrName>style.visibility</p:attrName>
                                        </p:attrNameLst>
                                      </p:cBhvr>
                                      <p:to>
                                        <p:strVal val="visible"/>
                                      </p:to>
                                    </p:set>
                                    <p:animEffect transition="in" filter="fade">
                                      <p:cBhvr>
                                        <p:cTn id="109" dur="500"/>
                                        <p:tgtEl>
                                          <p:spTgt spid="26"/>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10" presetClass="entr" presetSubtype="0" fill="hold" nodeType="clickEffect">
                                  <p:stCondLst>
                                    <p:cond delay="0"/>
                                  </p:stCondLst>
                                  <p:childTnLst>
                                    <p:set>
                                      <p:cBhvr>
                                        <p:cTn id="113" dur="1" fill="hold">
                                          <p:stCondLst>
                                            <p:cond delay="0"/>
                                          </p:stCondLst>
                                        </p:cTn>
                                        <p:tgtEl>
                                          <p:spTgt spid="10243">
                                            <p:txEl>
                                              <p:pRg st="2" end="2"/>
                                            </p:txEl>
                                          </p:spTgt>
                                        </p:tgtEl>
                                        <p:attrNameLst>
                                          <p:attrName>style.visibility</p:attrName>
                                        </p:attrNameLst>
                                      </p:cBhvr>
                                      <p:to>
                                        <p:strVal val="visible"/>
                                      </p:to>
                                    </p:set>
                                    <p:animEffect transition="in" filter="fade">
                                      <p:cBhvr>
                                        <p:cTn id="114" dur="500"/>
                                        <p:tgtEl>
                                          <p:spTgt spid="10243">
                                            <p:txEl>
                                              <p:pRg st="2" end="2"/>
                                            </p:txEl>
                                          </p:spTgt>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10" presetClass="entr" presetSubtype="0" fill="hold" nodeType="clickEffect">
                                  <p:stCondLst>
                                    <p:cond delay="0"/>
                                  </p:stCondLst>
                                  <p:childTnLst>
                                    <p:set>
                                      <p:cBhvr>
                                        <p:cTn id="118" dur="1" fill="hold">
                                          <p:stCondLst>
                                            <p:cond delay="0"/>
                                          </p:stCondLst>
                                        </p:cTn>
                                        <p:tgtEl>
                                          <p:spTgt spid="27"/>
                                        </p:tgtEl>
                                        <p:attrNameLst>
                                          <p:attrName>style.visibility</p:attrName>
                                        </p:attrNameLst>
                                      </p:cBhvr>
                                      <p:to>
                                        <p:strVal val="visible"/>
                                      </p:to>
                                    </p:set>
                                    <p:animEffect transition="in" filter="fade">
                                      <p:cBhvr>
                                        <p:cTn id="119" dur="500"/>
                                        <p:tgtEl>
                                          <p:spTgt spid="27"/>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10" presetClass="entr" presetSubtype="0" fill="hold" nodeType="clickEffect">
                                  <p:stCondLst>
                                    <p:cond delay="0"/>
                                  </p:stCondLst>
                                  <p:childTnLst>
                                    <p:set>
                                      <p:cBhvr>
                                        <p:cTn id="123" dur="1" fill="hold">
                                          <p:stCondLst>
                                            <p:cond delay="0"/>
                                          </p:stCondLst>
                                        </p:cTn>
                                        <p:tgtEl>
                                          <p:spTgt spid="28"/>
                                        </p:tgtEl>
                                        <p:attrNameLst>
                                          <p:attrName>style.visibility</p:attrName>
                                        </p:attrNameLst>
                                      </p:cBhvr>
                                      <p:to>
                                        <p:strVal val="visible"/>
                                      </p:to>
                                    </p:set>
                                    <p:animEffect transition="in" filter="fade">
                                      <p:cBhvr>
                                        <p:cTn id="124" dur="500"/>
                                        <p:tgtEl>
                                          <p:spTgt spid="28"/>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10" presetClass="entr" presetSubtype="0" fill="hold" nodeType="clickEffect">
                                  <p:stCondLst>
                                    <p:cond delay="0"/>
                                  </p:stCondLst>
                                  <p:childTnLst>
                                    <p:set>
                                      <p:cBhvr>
                                        <p:cTn id="128" dur="1" fill="hold">
                                          <p:stCondLst>
                                            <p:cond delay="0"/>
                                          </p:stCondLst>
                                        </p:cTn>
                                        <p:tgtEl>
                                          <p:spTgt spid="29"/>
                                        </p:tgtEl>
                                        <p:attrNameLst>
                                          <p:attrName>style.visibility</p:attrName>
                                        </p:attrNameLst>
                                      </p:cBhvr>
                                      <p:to>
                                        <p:strVal val="visible"/>
                                      </p:to>
                                    </p:set>
                                    <p:animEffect transition="in" filter="fade">
                                      <p:cBhvr>
                                        <p:cTn id="129" dur="500"/>
                                        <p:tgtEl>
                                          <p:spTgt spid="29"/>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22" presetClass="entr" presetSubtype="4" fill="hold" nodeType="clickEffect">
                                  <p:stCondLst>
                                    <p:cond delay="0"/>
                                  </p:stCondLst>
                                  <p:childTnLst>
                                    <p:set>
                                      <p:cBhvr>
                                        <p:cTn id="133" dur="1" fill="hold">
                                          <p:stCondLst>
                                            <p:cond delay="0"/>
                                          </p:stCondLst>
                                        </p:cTn>
                                        <p:tgtEl>
                                          <p:spTgt spid="30"/>
                                        </p:tgtEl>
                                        <p:attrNameLst>
                                          <p:attrName>style.visibility</p:attrName>
                                        </p:attrNameLst>
                                      </p:cBhvr>
                                      <p:to>
                                        <p:strVal val="visible"/>
                                      </p:to>
                                    </p:set>
                                    <p:animEffect transition="in" filter="wipe(down)">
                                      <p:cBhvr>
                                        <p:cTn id="134" dur="500"/>
                                        <p:tgtEl>
                                          <p:spTgt spid="30"/>
                                        </p:tgtEl>
                                      </p:cBhvr>
                                    </p:animEffect>
                                  </p:childTnLst>
                                </p:cTn>
                              </p:par>
                              <p:par>
                                <p:cTn id="135" presetID="22" presetClass="entr" presetSubtype="4" fill="hold" nodeType="withEffect">
                                  <p:stCondLst>
                                    <p:cond delay="0"/>
                                  </p:stCondLst>
                                  <p:childTnLst>
                                    <p:set>
                                      <p:cBhvr>
                                        <p:cTn id="136" dur="1" fill="hold">
                                          <p:stCondLst>
                                            <p:cond delay="0"/>
                                          </p:stCondLst>
                                        </p:cTn>
                                        <p:tgtEl>
                                          <p:spTgt spid="31"/>
                                        </p:tgtEl>
                                        <p:attrNameLst>
                                          <p:attrName>style.visibility</p:attrName>
                                        </p:attrNameLst>
                                      </p:cBhvr>
                                      <p:to>
                                        <p:strVal val="visible"/>
                                      </p:to>
                                    </p:set>
                                    <p:animEffect transition="in" filter="wipe(down)">
                                      <p:cBhvr>
                                        <p:cTn id="137" dur="500"/>
                                        <p:tgtEl>
                                          <p:spTgt spid="31"/>
                                        </p:tgtEl>
                                      </p:cBhvr>
                                    </p:animEffec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22" presetClass="entr" presetSubtype="4" fill="hold" nodeType="clickEffect">
                                  <p:stCondLst>
                                    <p:cond delay="0"/>
                                  </p:stCondLst>
                                  <p:childTnLst>
                                    <p:set>
                                      <p:cBhvr>
                                        <p:cTn id="141" dur="1" fill="hold">
                                          <p:stCondLst>
                                            <p:cond delay="0"/>
                                          </p:stCondLst>
                                        </p:cTn>
                                        <p:tgtEl>
                                          <p:spTgt spid="32"/>
                                        </p:tgtEl>
                                        <p:attrNameLst>
                                          <p:attrName>style.visibility</p:attrName>
                                        </p:attrNameLst>
                                      </p:cBhvr>
                                      <p:to>
                                        <p:strVal val="visible"/>
                                      </p:to>
                                    </p:set>
                                    <p:animEffect transition="in" filter="wipe(down)">
                                      <p:cBhvr>
                                        <p:cTn id="142" dur="500"/>
                                        <p:tgtEl>
                                          <p:spTgt spid="32"/>
                                        </p:tgtEl>
                                      </p:cBhvr>
                                    </p:animEffect>
                                  </p:childTnLst>
                                </p:cTn>
                              </p:par>
                              <p:par>
                                <p:cTn id="143" presetID="22" presetClass="entr" presetSubtype="4" fill="hold" nodeType="withEffect">
                                  <p:stCondLst>
                                    <p:cond delay="0"/>
                                  </p:stCondLst>
                                  <p:childTnLst>
                                    <p:set>
                                      <p:cBhvr>
                                        <p:cTn id="144" dur="1" fill="hold">
                                          <p:stCondLst>
                                            <p:cond delay="0"/>
                                          </p:stCondLst>
                                        </p:cTn>
                                        <p:tgtEl>
                                          <p:spTgt spid="33"/>
                                        </p:tgtEl>
                                        <p:attrNameLst>
                                          <p:attrName>style.visibility</p:attrName>
                                        </p:attrNameLst>
                                      </p:cBhvr>
                                      <p:to>
                                        <p:strVal val="visible"/>
                                      </p:to>
                                    </p:set>
                                    <p:animEffect transition="in" filter="wipe(down)">
                                      <p:cBhvr>
                                        <p:cTn id="145" dur="500"/>
                                        <p:tgtEl>
                                          <p:spTgt spid="33"/>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10" presetClass="entr" presetSubtype="0" fill="hold" nodeType="clickEffect">
                                  <p:stCondLst>
                                    <p:cond delay="0"/>
                                  </p:stCondLst>
                                  <p:childTnLst>
                                    <p:set>
                                      <p:cBhvr>
                                        <p:cTn id="149" dur="1" fill="hold">
                                          <p:stCondLst>
                                            <p:cond delay="0"/>
                                          </p:stCondLst>
                                        </p:cTn>
                                        <p:tgtEl>
                                          <p:spTgt spid="34"/>
                                        </p:tgtEl>
                                        <p:attrNameLst>
                                          <p:attrName>style.visibility</p:attrName>
                                        </p:attrNameLst>
                                      </p:cBhvr>
                                      <p:to>
                                        <p:strVal val="visible"/>
                                      </p:to>
                                    </p:set>
                                    <p:animEffect transition="in" filter="fade">
                                      <p:cBhvr>
                                        <p:cTn id="150" dur="500"/>
                                        <p:tgtEl>
                                          <p:spTgt spid="34"/>
                                        </p:tgtEl>
                                      </p:cBhvr>
                                    </p:animEffect>
                                  </p:childTnLst>
                                </p:cTn>
                              </p:par>
                            </p:childTnLst>
                          </p:cTn>
                        </p:par>
                      </p:childTnLst>
                    </p:cTn>
                  </p:par>
                  <p:par>
                    <p:cTn id="151" fill="hold" nodeType="clickPar">
                      <p:stCondLst>
                        <p:cond delay="indefinite"/>
                      </p:stCondLst>
                      <p:childTnLst>
                        <p:par>
                          <p:cTn id="152" fill="hold" nodeType="withGroup">
                            <p:stCondLst>
                              <p:cond delay="0"/>
                            </p:stCondLst>
                            <p:childTnLst>
                              <p:par>
                                <p:cTn id="153" presetID="10" presetClass="entr" presetSubtype="0" fill="hold" nodeType="clickEffect">
                                  <p:stCondLst>
                                    <p:cond delay="0"/>
                                  </p:stCondLst>
                                  <p:childTnLst>
                                    <p:set>
                                      <p:cBhvr>
                                        <p:cTn id="154" dur="1" fill="hold">
                                          <p:stCondLst>
                                            <p:cond delay="0"/>
                                          </p:stCondLst>
                                        </p:cTn>
                                        <p:tgtEl>
                                          <p:spTgt spid="35"/>
                                        </p:tgtEl>
                                        <p:attrNameLst>
                                          <p:attrName>style.visibility</p:attrName>
                                        </p:attrNameLst>
                                      </p:cBhvr>
                                      <p:to>
                                        <p:strVal val="visible"/>
                                      </p:to>
                                    </p:set>
                                    <p:animEffect transition="in" filter="fade">
                                      <p:cBhvr>
                                        <p:cTn id="155" dur="500"/>
                                        <p:tgtEl>
                                          <p:spTgt spid="35"/>
                                        </p:tgtEl>
                                      </p:cBhvr>
                                    </p:animEffect>
                                  </p:childTnLst>
                                </p:cTn>
                              </p:par>
                            </p:childTnLst>
                          </p:cTn>
                        </p:par>
                      </p:childTnLst>
                    </p:cTn>
                  </p:par>
                  <p:par>
                    <p:cTn id="156" fill="hold" nodeType="clickPar">
                      <p:stCondLst>
                        <p:cond delay="indefinite"/>
                      </p:stCondLst>
                      <p:childTnLst>
                        <p:par>
                          <p:cTn id="157" fill="hold" nodeType="withGroup">
                            <p:stCondLst>
                              <p:cond delay="0"/>
                            </p:stCondLst>
                            <p:childTnLst>
                              <p:par>
                                <p:cTn id="158" presetID="10" presetClass="entr" presetSubtype="0" fill="hold" grpId="0" nodeType="clickEffect">
                                  <p:stCondLst>
                                    <p:cond delay="0"/>
                                  </p:stCondLst>
                                  <p:childTnLst>
                                    <p:set>
                                      <p:cBhvr>
                                        <p:cTn id="159" dur="1" fill="hold">
                                          <p:stCondLst>
                                            <p:cond delay="0"/>
                                          </p:stCondLst>
                                        </p:cTn>
                                        <p:tgtEl>
                                          <p:spTgt spid="36"/>
                                        </p:tgtEl>
                                        <p:attrNameLst>
                                          <p:attrName>style.visibility</p:attrName>
                                        </p:attrNameLst>
                                      </p:cBhvr>
                                      <p:to>
                                        <p:strVal val="visible"/>
                                      </p:to>
                                    </p:set>
                                    <p:animEffect transition="in" filter="fade">
                                      <p:cBhvr>
                                        <p:cTn id="160" dur="500"/>
                                        <p:tgtEl>
                                          <p:spTgt spid="36"/>
                                        </p:tgtEl>
                                      </p:cBhvr>
                                    </p:animEffect>
                                  </p:childTnLst>
                                </p:cTn>
                              </p:par>
                            </p:childTnLst>
                          </p:cTn>
                        </p:par>
                      </p:childTnLst>
                    </p:cTn>
                  </p:par>
                  <p:par>
                    <p:cTn id="161" fill="hold" nodeType="clickPar">
                      <p:stCondLst>
                        <p:cond delay="indefinite"/>
                      </p:stCondLst>
                      <p:childTnLst>
                        <p:par>
                          <p:cTn id="162" fill="hold" nodeType="withGroup">
                            <p:stCondLst>
                              <p:cond delay="0"/>
                            </p:stCondLst>
                            <p:childTnLst>
                              <p:par>
                                <p:cTn id="163" presetID="10" presetClass="entr" presetSubtype="0" fill="hold" nodeType="clickEffect">
                                  <p:stCondLst>
                                    <p:cond delay="0"/>
                                  </p:stCondLst>
                                  <p:childTnLst>
                                    <p:set>
                                      <p:cBhvr>
                                        <p:cTn id="164" dur="1" fill="hold">
                                          <p:stCondLst>
                                            <p:cond delay="0"/>
                                          </p:stCondLst>
                                        </p:cTn>
                                        <p:tgtEl>
                                          <p:spTgt spid="37"/>
                                        </p:tgtEl>
                                        <p:attrNameLst>
                                          <p:attrName>style.visibility</p:attrName>
                                        </p:attrNameLst>
                                      </p:cBhvr>
                                      <p:to>
                                        <p:strVal val="visible"/>
                                      </p:to>
                                    </p:set>
                                    <p:animEffect transition="in" filter="fade">
                                      <p:cBhvr>
                                        <p:cTn id="165"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6" grpId="0"/>
      <p:bldP spid="3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274638"/>
            <a:ext cx="8281988" cy="633412"/>
          </a:xfrm>
        </p:spPr>
        <p:txBody>
          <a:bodyPr/>
          <a:lstStyle/>
          <a:p>
            <a:pPr eaLnBrk="1" fontAlgn="auto" hangingPunct="1">
              <a:spcAft>
                <a:spcPts val="0"/>
              </a:spcAft>
              <a:defRPr/>
            </a:pPr>
            <a:r>
              <a:rPr lang="en-CA" dirty="0" smtClean="0"/>
              <a:t>Ex: Solve the following Inequalities</a:t>
            </a:r>
            <a:endParaRPr lang="en-CA" dirty="0"/>
          </a:p>
        </p:txBody>
      </p:sp>
      <p:graphicFrame>
        <p:nvGraphicFramePr>
          <p:cNvPr id="9219" name="Object 3"/>
          <p:cNvGraphicFramePr>
            <a:graphicFrameLocks noChangeAspect="1"/>
          </p:cNvGraphicFramePr>
          <p:nvPr/>
        </p:nvGraphicFramePr>
        <p:xfrm>
          <a:off x="161925" y="1196975"/>
          <a:ext cx="3128963" cy="511175"/>
        </p:xfrm>
        <a:graphic>
          <a:graphicData uri="http://schemas.openxmlformats.org/presentationml/2006/ole">
            <mc:AlternateContent xmlns:mc="http://schemas.openxmlformats.org/markup-compatibility/2006">
              <mc:Choice xmlns:v="urn:schemas-microsoft-com:vml" Requires="v">
                <p:oleObj spid="_x0000_s34042" name="Equation" r:id="rId4" imgW="1244600" imgH="203200" progId="Equation.DSMT4">
                  <p:embed/>
                </p:oleObj>
              </mc:Choice>
              <mc:Fallback>
                <p:oleObj name="Equation" r:id="rId4" imgW="1244600" imgH="20320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1925" y="1196975"/>
                        <a:ext cx="3128963" cy="511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1204913" y="1692275"/>
          <a:ext cx="566737" cy="360363"/>
        </p:xfrm>
        <a:graphic>
          <a:graphicData uri="http://schemas.openxmlformats.org/presentationml/2006/ole">
            <mc:AlternateContent xmlns:mc="http://schemas.openxmlformats.org/markup-compatibility/2006">
              <mc:Choice xmlns:v="urn:schemas-microsoft-com:vml" Requires="v">
                <p:oleObj spid="_x0000_s34043" name="Equation" r:id="rId6" imgW="279158" imgH="177646" progId="Equation.DSMT4">
                  <p:embed/>
                </p:oleObj>
              </mc:Choice>
              <mc:Fallback>
                <p:oleObj name="Equation" r:id="rId6" imgW="279158" imgH="177646" progId="Equation.DSMT4">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04913" y="1692275"/>
                        <a:ext cx="566737"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1962150" y="1660525"/>
          <a:ext cx="565150" cy="360363"/>
        </p:xfrm>
        <a:graphic>
          <a:graphicData uri="http://schemas.openxmlformats.org/presentationml/2006/ole">
            <mc:AlternateContent xmlns:mc="http://schemas.openxmlformats.org/markup-compatibility/2006">
              <mc:Choice xmlns:v="urn:schemas-microsoft-com:vml" Requires="v">
                <p:oleObj spid="_x0000_s34044" name="Equation" r:id="rId8" imgW="279158" imgH="177646" progId="Equation.DSMT4">
                  <p:embed/>
                </p:oleObj>
              </mc:Choice>
              <mc:Fallback>
                <p:oleObj name="Equation" r:id="rId8" imgW="279158" imgH="177646" progId="Equation.DSMT4">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62150" y="1660525"/>
                        <a:ext cx="565150"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nvGraphicFramePr>
        <p:xfrm>
          <a:off x="1343025" y="2060575"/>
          <a:ext cx="763588" cy="449263"/>
        </p:xfrm>
        <a:graphic>
          <a:graphicData uri="http://schemas.openxmlformats.org/presentationml/2006/ole">
            <mc:AlternateContent xmlns:mc="http://schemas.openxmlformats.org/markup-compatibility/2006">
              <mc:Choice xmlns:v="urn:schemas-microsoft-com:vml" Requires="v">
                <p:oleObj spid="_x0000_s34045" name="Equation" r:id="rId10" imgW="304404" imgH="177569" progId="Equation.DSMT4">
                  <p:embed/>
                </p:oleObj>
              </mc:Choice>
              <mc:Fallback>
                <p:oleObj name="Equation" r:id="rId10" imgW="304404" imgH="177569"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43025" y="2060575"/>
                        <a:ext cx="763588" cy="449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3"/>
          <p:cNvGraphicFramePr>
            <a:graphicFrameLocks noChangeAspect="1"/>
          </p:cNvGraphicFramePr>
          <p:nvPr/>
        </p:nvGraphicFramePr>
        <p:xfrm>
          <a:off x="2012950" y="2051050"/>
          <a:ext cx="1246188" cy="449263"/>
        </p:xfrm>
        <a:graphic>
          <a:graphicData uri="http://schemas.openxmlformats.org/presentationml/2006/ole">
            <mc:AlternateContent xmlns:mc="http://schemas.openxmlformats.org/markup-compatibility/2006">
              <mc:Choice xmlns:v="urn:schemas-microsoft-com:vml" Requires="v">
                <p:oleObj spid="_x0000_s34046" name="Equation" r:id="rId12" imgW="494870" imgH="177646" progId="Equation.DSMT4">
                  <p:embed/>
                </p:oleObj>
              </mc:Choice>
              <mc:Fallback>
                <p:oleObj name="Equation" r:id="rId12" imgW="494870" imgH="177646"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12950" y="2051050"/>
                        <a:ext cx="1246188" cy="449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Box 8"/>
          <p:cNvSpPr txBox="1"/>
          <p:nvPr/>
        </p:nvSpPr>
        <p:spPr>
          <a:xfrm>
            <a:off x="3005138" y="1558925"/>
            <a:ext cx="1822450" cy="646113"/>
          </a:xfrm>
          <a:prstGeom prst="rect">
            <a:avLst/>
          </a:prstGeom>
          <a:noFill/>
        </p:spPr>
        <p:txBody>
          <a:bodyPr wrap="none">
            <a:spAutoFit/>
          </a:bodyPr>
          <a:lstStyle/>
          <a:p>
            <a:pPr algn="ctr"/>
            <a:r>
              <a:rPr lang="en-CA">
                <a:solidFill>
                  <a:srgbClr val="FF0000"/>
                </a:solidFill>
                <a:latin typeface="Century Schoolbook" pitchFamily="18" charset="0"/>
              </a:rPr>
              <a:t>Subtract “5x” </a:t>
            </a:r>
            <a:br>
              <a:rPr lang="en-CA">
                <a:solidFill>
                  <a:srgbClr val="FF0000"/>
                </a:solidFill>
                <a:latin typeface="Century Schoolbook" pitchFamily="18" charset="0"/>
              </a:rPr>
            </a:br>
            <a:r>
              <a:rPr lang="en-CA">
                <a:solidFill>
                  <a:srgbClr val="FF0000"/>
                </a:solidFill>
                <a:latin typeface="Century Schoolbook" pitchFamily="18" charset="0"/>
              </a:rPr>
              <a:t>from both sides</a:t>
            </a:r>
          </a:p>
        </p:txBody>
      </p:sp>
      <p:cxnSp>
        <p:nvCxnSpPr>
          <p:cNvPr id="10" name="Straight Connector 9"/>
          <p:cNvCxnSpPr/>
          <p:nvPr/>
        </p:nvCxnSpPr>
        <p:spPr>
          <a:xfrm flipV="1">
            <a:off x="1298575" y="1763713"/>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2030413" y="1747838"/>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140075" y="2457450"/>
            <a:ext cx="1387475" cy="646113"/>
          </a:xfrm>
          <a:prstGeom prst="rect">
            <a:avLst/>
          </a:prstGeom>
          <a:noFill/>
        </p:spPr>
        <p:txBody>
          <a:bodyPr wrap="none">
            <a:spAutoFit/>
          </a:bodyPr>
          <a:lstStyle/>
          <a:p>
            <a:pPr algn="ctr">
              <a:defRPr/>
            </a:pPr>
            <a:r>
              <a:rPr lang="en-CA" dirty="0">
                <a:solidFill>
                  <a:srgbClr val="FF0000"/>
                </a:solidFill>
                <a:latin typeface="+mj-lt"/>
              </a:rPr>
              <a:t>Add “24” to</a:t>
            </a:r>
            <a:br>
              <a:rPr lang="en-CA" dirty="0">
                <a:solidFill>
                  <a:srgbClr val="FF0000"/>
                </a:solidFill>
                <a:latin typeface="+mj-lt"/>
              </a:rPr>
            </a:br>
            <a:r>
              <a:rPr lang="en-CA" dirty="0">
                <a:solidFill>
                  <a:srgbClr val="FF0000"/>
                </a:solidFill>
                <a:latin typeface="+mj-lt"/>
              </a:rPr>
              <a:t>both sides</a:t>
            </a:r>
          </a:p>
        </p:txBody>
      </p:sp>
      <p:graphicFrame>
        <p:nvGraphicFramePr>
          <p:cNvPr id="13" name="Object 12"/>
          <p:cNvGraphicFramePr>
            <a:graphicFrameLocks noChangeAspect="1"/>
          </p:cNvGraphicFramePr>
          <p:nvPr/>
        </p:nvGraphicFramePr>
        <p:xfrm>
          <a:off x="1366838" y="2481263"/>
          <a:ext cx="411162" cy="334962"/>
        </p:xfrm>
        <a:graphic>
          <a:graphicData uri="http://schemas.openxmlformats.org/presentationml/2006/ole">
            <mc:AlternateContent xmlns:mc="http://schemas.openxmlformats.org/markup-compatibility/2006">
              <mc:Choice xmlns:v="urn:schemas-microsoft-com:vml" Requires="v">
                <p:oleObj spid="_x0000_s34047" name="Equation" r:id="rId14" imgW="203024" imgH="164957" progId="Equation.DSMT4">
                  <p:embed/>
                </p:oleObj>
              </mc:Choice>
              <mc:Fallback>
                <p:oleObj name="Equation" r:id="rId14" imgW="203024" imgH="164957" progId="Equation.DSMT4">
                  <p:embed/>
                  <p:pic>
                    <p:nvPicPr>
                      <p:cNvPr id="0" name="Object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366838" y="2481263"/>
                        <a:ext cx="411162" cy="334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nvGraphicFramePr>
        <p:xfrm>
          <a:off x="2597150" y="2435225"/>
          <a:ext cx="412750" cy="333375"/>
        </p:xfrm>
        <a:graphic>
          <a:graphicData uri="http://schemas.openxmlformats.org/presentationml/2006/ole">
            <mc:AlternateContent xmlns:mc="http://schemas.openxmlformats.org/markup-compatibility/2006">
              <mc:Choice xmlns:v="urn:schemas-microsoft-com:vml" Requires="v">
                <p:oleObj spid="_x0000_s34048" name="Equation" r:id="rId16" imgW="203024" imgH="164957" progId="Equation.DSMT4">
                  <p:embed/>
                </p:oleObj>
              </mc:Choice>
              <mc:Fallback>
                <p:oleObj name="Equation" r:id="rId16" imgW="203024" imgH="164957" progId="Equation.DSMT4">
                  <p:embed/>
                  <p:pic>
                    <p:nvPicPr>
                      <p:cNvPr id="0" name="Object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597150" y="2435225"/>
                        <a:ext cx="41275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5" name="Straight Connector 14"/>
          <p:cNvCxnSpPr/>
          <p:nvPr/>
        </p:nvCxnSpPr>
        <p:spPr>
          <a:xfrm flipV="1">
            <a:off x="1382713" y="254000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595563" y="253206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17" name="Object 3"/>
          <p:cNvGraphicFramePr>
            <a:graphicFrameLocks noChangeAspect="1"/>
          </p:cNvGraphicFramePr>
          <p:nvPr/>
        </p:nvGraphicFramePr>
        <p:xfrm>
          <a:off x="1374775" y="2954338"/>
          <a:ext cx="795338" cy="450850"/>
        </p:xfrm>
        <a:graphic>
          <a:graphicData uri="http://schemas.openxmlformats.org/presentationml/2006/ole">
            <mc:AlternateContent xmlns:mc="http://schemas.openxmlformats.org/markup-compatibility/2006">
              <mc:Choice xmlns:v="urn:schemas-microsoft-com:vml" Requires="v">
                <p:oleObj spid="_x0000_s34049" name="Equation" r:id="rId18" imgW="317087" imgH="177569" progId="Equation.DSMT4">
                  <p:embed/>
                </p:oleObj>
              </mc:Choice>
              <mc:Fallback>
                <p:oleObj name="Equation" r:id="rId18" imgW="317087" imgH="177569" progId="Equation.DSMT4">
                  <p:embed/>
                  <p:pic>
                    <p:nvPicPr>
                      <p:cNvPr id="0" name="Picture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374775" y="2954338"/>
                        <a:ext cx="795338" cy="450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3"/>
          <p:cNvGraphicFramePr>
            <a:graphicFrameLocks noChangeAspect="1"/>
          </p:cNvGraphicFramePr>
          <p:nvPr/>
        </p:nvGraphicFramePr>
        <p:xfrm>
          <a:off x="2098675" y="2955925"/>
          <a:ext cx="511175" cy="449263"/>
        </p:xfrm>
        <a:graphic>
          <a:graphicData uri="http://schemas.openxmlformats.org/presentationml/2006/ole">
            <mc:AlternateContent xmlns:mc="http://schemas.openxmlformats.org/markup-compatibility/2006">
              <mc:Choice xmlns:v="urn:schemas-microsoft-com:vml" Requires="v">
                <p:oleObj spid="_x0000_s34050" name="Equation" r:id="rId20" imgW="202936" imgH="177569" progId="Equation.DSMT4">
                  <p:embed/>
                </p:oleObj>
              </mc:Choice>
              <mc:Fallback>
                <p:oleObj name="Equation" r:id="rId20" imgW="202936" imgH="177569" progId="Equation.DSMT4">
                  <p:embed/>
                  <p:pic>
                    <p:nvPicPr>
                      <p:cNvPr id="0" name="Picture 1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098675" y="2955925"/>
                        <a:ext cx="511175" cy="449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9" name="Straight Connector 18"/>
          <p:cNvCxnSpPr/>
          <p:nvPr/>
        </p:nvCxnSpPr>
        <p:spPr>
          <a:xfrm flipV="1">
            <a:off x="1319213" y="133191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2051050" y="1316038"/>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1435100" y="2179638"/>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2646363" y="217170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2921000" y="3246438"/>
            <a:ext cx="1638300" cy="646112"/>
          </a:xfrm>
          <a:prstGeom prst="rect">
            <a:avLst/>
          </a:prstGeom>
          <a:noFill/>
        </p:spPr>
        <p:txBody>
          <a:bodyPr wrap="none">
            <a:spAutoFit/>
          </a:bodyPr>
          <a:lstStyle/>
          <a:p>
            <a:pPr algn="ctr">
              <a:defRPr/>
            </a:pPr>
            <a:r>
              <a:rPr lang="en-CA" dirty="0">
                <a:solidFill>
                  <a:srgbClr val="FF0000"/>
                </a:solidFill>
                <a:latin typeface="+mj-lt"/>
              </a:rPr>
              <a:t>Divide 4 from</a:t>
            </a:r>
            <a:br>
              <a:rPr lang="en-CA" dirty="0">
                <a:solidFill>
                  <a:srgbClr val="FF0000"/>
                </a:solidFill>
                <a:latin typeface="+mj-lt"/>
              </a:rPr>
            </a:br>
            <a:r>
              <a:rPr lang="en-CA" dirty="0">
                <a:solidFill>
                  <a:srgbClr val="FF0000"/>
                </a:solidFill>
                <a:latin typeface="+mj-lt"/>
              </a:rPr>
              <a:t> both sides</a:t>
            </a:r>
          </a:p>
        </p:txBody>
      </p:sp>
      <p:cxnSp>
        <p:nvCxnSpPr>
          <p:cNvPr id="24" name="Straight Connector 23"/>
          <p:cNvCxnSpPr/>
          <p:nvPr/>
        </p:nvCxnSpPr>
        <p:spPr>
          <a:xfrm flipV="1">
            <a:off x="1436688" y="3381375"/>
            <a:ext cx="352425"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25" name="Object 24"/>
          <p:cNvGraphicFramePr>
            <a:graphicFrameLocks noChangeAspect="1"/>
          </p:cNvGraphicFramePr>
          <p:nvPr/>
        </p:nvGraphicFramePr>
        <p:xfrm>
          <a:off x="1517650" y="3397250"/>
          <a:ext cx="255588" cy="334963"/>
        </p:xfrm>
        <a:graphic>
          <a:graphicData uri="http://schemas.openxmlformats.org/presentationml/2006/ole">
            <mc:AlternateContent xmlns:mc="http://schemas.openxmlformats.org/markup-compatibility/2006">
              <mc:Choice xmlns:v="urn:schemas-microsoft-com:vml" Requires="v">
                <p:oleObj spid="_x0000_s34051" name="Equation" r:id="rId22" imgW="126780" imgH="164814" progId="Equation.DSMT4">
                  <p:embed/>
                </p:oleObj>
              </mc:Choice>
              <mc:Fallback>
                <p:oleObj name="Equation" r:id="rId22" imgW="126780" imgH="164814" progId="Equation.DSMT4">
                  <p:embed/>
                  <p:pic>
                    <p:nvPicPr>
                      <p:cNvPr id="0" name="Object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517650" y="3397250"/>
                        <a:ext cx="255588" cy="334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6" name="Straight Connector 25"/>
          <p:cNvCxnSpPr/>
          <p:nvPr/>
        </p:nvCxnSpPr>
        <p:spPr>
          <a:xfrm flipV="1">
            <a:off x="2130425" y="3375025"/>
            <a:ext cx="350838"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27" name="Object 26"/>
          <p:cNvGraphicFramePr>
            <a:graphicFrameLocks noChangeAspect="1"/>
          </p:cNvGraphicFramePr>
          <p:nvPr/>
        </p:nvGraphicFramePr>
        <p:xfrm>
          <a:off x="2211388" y="3390900"/>
          <a:ext cx="255587" cy="334963"/>
        </p:xfrm>
        <a:graphic>
          <a:graphicData uri="http://schemas.openxmlformats.org/presentationml/2006/ole">
            <mc:AlternateContent xmlns:mc="http://schemas.openxmlformats.org/markup-compatibility/2006">
              <mc:Choice xmlns:v="urn:schemas-microsoft-com:vml" Requires="v">
                <p:oleObj spid="_x0000_s34052" name="Equation" r:id="rId24" imgW="126780" imgH="164814" progId="Equation.DSMT4">
                  <p:embed/>
                </p:oleObj>
              </mc:Choice>
              <mc:Fallback>
                <p:oleObj name="Equation" r:id="rId24" imgW="126780" imgH="164814" progId="Equation.DSMT4">
                  <p:embed/>
                  <p:pic>
                    <p:nvPicPr>
                      <p:cNvPr id="0" name="Object 2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211388" y="3390900"/>
                        <a:ext cx="255587" cy="334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 name="Object 27"/>
          <p:cNvGraphicFramePr>
            <a:graphicFrameLocks noChangeAspect="1"/>
          </p:cNvGraphicFramePr>
          <p:nvPr/>
        </p:nvGraphicFramePr>
        <p:xfrm>
          <a:off x="1408113" y="4035425"/>
          <a:ext cx="360362" cy="360363"/>
        </p:xfrm>
        <a:graphic>
          <a:graphicData uri="http://schemas.openxmlformats.org/presentationml/2006/ole">
            <mc:AlternateContent xmlns:mc="http://schemas.openxmlformats.org/markup-compatibility/2006">
              <mc:Choice xmlns:v="urn:schemas-microsoft-com:vml" Requires="v">
                <p:oleObj spid="_x0000_s34053" name="Equation" r:id="rId25" imgW="177492" imgH="177492" progId="Equation.DSMT4">
                  <p:embed/>
                </p:oleObj>
              </mc:Choice>
              <mc:Fallback>
                <p:oleObj name="Equation" r:id="rId25" imgW="177492" imgH="177492" progId="Equation.DSMT4">
                  <p:embed/>
                  <p:pic>
                    <p:nvPicPr>
                      <p:cNvPr id="0" name="Object 2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408113" y="4035425"/>
                        <a:ext cx="360362"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9" name="Straight Connector 28"/>
          <p:cNvCxnSpPr/>
          <p:nvPr/>
        </p:nvCxnSpPr>
        <p:spPr>
          <a:xfrm flipV="1">
            <a:off x="1416050" y="3424238"/>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1468438" y="3063875"/>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31" name="Object 30"/>
          <p:cNvGraphicFramePr>
            <a:graphicFrameLocks noChangeAspect="1"/>
          </p:cNvGraphicFramePr>
          <p:nvPr/>
        </p:nvGraphicFramePr>
        <p:xfrm>
          <a:off x="1839913" y="4065588"/>
          <a:ext cx="488950" cy="334962"/>
        </p:xfrm>
        <a:graphic>
          <a:graphicData uri="http://schemas.openxmlformats.org/presentationml/2006/ole">
            <mc:AlternateContent xmlns:mc="http://schemas.openxmlformats.org/markup-compatibility/2006">
              <mc:Choice xmlns:v="urn:schemas-microsoft-com:vml" Requires="v">
                <p:oleObj spid="_x0000_s34054" name="Equation" r:id="rId27" imgW="241091" imgH="164957" progId="Equation.DSMT4">
                  <p:embed/>
                </p:oleObj>
              </mc:Choice>
              <mc:Fallback>
                <p:oleObj name="Equation" r:id="rId27" imgW="241091" imgH="164957" progId="Equation.DSMT4">
                  <p:embed/>
                  <p:pic>
                    <p:nvPicPr>
                      <p:cNvPr id="0" name="Object 30"/>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839913" y="4065588"/>
                        <a:ext cx="488950" cy="334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2" name="Straight Connector 31"/>
          <p:cNvCxnSpPr/>
          <p:nvPr/>
        </p:nvCxnSpPr>
        <p:spPr>
          <a:xfrm flipV="1">
            <a:off x="2165350" y="3448050"/>
            <a:ext cx="358775" cy="21748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2089150" y="3065463"/>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34" name="Object 33"/>
          <p:cNvGraphicFramePr>
            <a:graphicFrameLocks noChangeAspect="1"/>
          </p:cNvGraphicFramePr>
          <p:nvPr/>
        </p:nvGraphicFramePr>
        <p:xfrm>
          <a:off x="4500563" y="1214438"/>
          <a:ext cx="2649537" cy="446087"/>
        </p:xfrm>
        <a:graphic>
          <a:graphicData uri="http://schemas.openxmlformats.org/presentationml/2006/ole">
            <mc:AlternateContent xmlns:mc="http://schemas.openxmlformats.org/markup-compatibility/2006">
              <mc:Choice xmlns:v="urn:schemas-microsoft-com:vml" Requires="v">
                <p:oleObj spid="_x0000_s34055" name="Equation" r:id="rId29" imgW="1053643" imgH="177723" progId="Equation.DSMT4">
                  <p:embed/>
                </p:oleObj>
              </mc:Choice>
              <mc:Fallback>
                <p:oleObj name="Equation" r:id="rId29" imgW="1053643" imgH="177723" progId="Equation.DSMT4">
                  <p:embed/>
                  <p:pic>
                    <p:nvPicPr>
                      <p:cNvPr id="0" name="Object 33"/>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500563" y="1214438"/>
                        <a:ext cx="2649537" cy="446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 name="Object 34"/>
          <p:cNvGraphicFramePr>
            <a:graphicFrameLocks noChangeAspect="1"/>
          </p:cNvGraphicFramePr>
          <p:nvPr/>
        </p:nvGraphicFramePr>
        <p:xfrm>
          <a:off x="5113338" y="1692275"/>
          <a:ext cx="592137" cy="360363"/>
        </p:xfrm>
        <a:graphic>
          <a:graphicData uri="http://schemas.openxmlformats.org/presentationml/2006/ole">
            <mc:AlternateContent xmlns:mc="http://schemas.openxmlformats.org/markup-compatibility/2006">
              <mc:Choice xmlns:v="urn:schemas-microsoft-com:vml" Requires="v">
                <p:oleObj spid="_x0000_s34056" name="Equation" r:id="rId31" imgW="291847" imgH="177646" progId="Equation.DSMT4">
                  <p:embed/>
                </p:oleObj>
              </mc:Choice>
              <mc:Fallback>
                <p:oleObj name="Equation" r:id="rId31" imgW="291847" imgH="177646" progId="Equation.DSMT4">
                  <p:embed/>
                  <p:pic>
                    <p:nvPicPr>
                      <p:cNvPr id="0" name="Object 34"/>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113338" y="1692275"/>
                        <a:ext cx="592137"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 name="Object 35"/>
          <p:cNvGraphicFramePr>
            <a:graphicFrameLocks noChangeAspect="1"/>
          </p:cNvGraphicFramePr>
          <p:nvPr/>
        </p:nvGraphicFramePr>
        <p:xfrm>
          <a:off x="5870575" y="1660525"/>
          <a:ext cx="590550" cy="360363"/>
        </p:xfrm>
        <a:graphic>
          <a:graphicData uri="http://schemas.openxmlformats.org/presentationml/2006/ole">
            <mc:AlternateContent xmlns:mc="http://schemas.openxmlformats.org/markup-compatibility/2006">
              <mc:Choice xmlns:v="urn:schemas-microsoft-com:vml" Requires="v">
                <p:oleObj spid="_x0000_s34057" name="Equation" r:id="rId33" imgW="291847" imgH="177646" progId="Equation.DSMT4">
                  <p:embed/>
                </p:oleObj>
              </mc:Choice>
              <mc:Fallback>
                <p:oleObj name="Equation" r:id="rId33" imgW="291847" imgH="177646" progId="Equation.DSMT4">
                  <p:embed/>
                  <p:pic>
                    <p:nvPicPr>
                      <p:cNvPr id="0" name="Object 35"/>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870575" y="1660525"/>
                        <a:ext cx="590550"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 name="Object 3"/>
          <p:cNvGraphicFramePr>
            <a:graphicFrameLocks noChangeAspect="1"/>
          </p:cNvGraphicFramePr>
          <p:nvPr/>
        </p:nvGraphicFramePr>
        <p:xfrm>
          <a:off x="4587875" y="2060575"/>
          <a:ext cx="1463675" cy="449263"/>
        </p:xfrm>
        <a:graphic>
          <a:graphicData uri="http://schemas.openxmlformats.org/presentationml/2006/ole">
            <mc:AlternateContent xmlns:mc="http://schemas.openxmlformats.org/markup-compatibility/2006">
              <mc:Choice xmlns:v="urn:schemas-microsoft-com:vml" Requires="v">
                <p:oleObj spid="_x0000_s34058" name="Equation" r:id="rId35" imgW="583693" imgH="177646" progId="Equation.DSMT4">
                  <p:embed/>
                </p:oleObj>
              </mc:Choice>
              <mc:Fallback>
                <p:oleObj name="Equation" r:id="rId35" imgW="583693" imgH="177646" progId="Equation.DSMT4">
                  <p:embed/>
                  <p:pic>
                    <p:nvPicPr>
                      <p:cNvPr id="0" name="Picture 18"/>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4587875" y="2060575"/>
                        <a:ext cx="1463675" cy="449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 name="Object 3"/>
          <p:cNvGraphicFramePr>
            <a:graphicFrameLocks noChangeAspect="1"/>
          </p:cNvGraphicFramePr>
          <p:nvPr/>
        </p:nvGraphicFramePr>
        <p:xfrm>
          <a:off x="6011863" y="2066925"/>
          <a:ext cx="701675" cy="417513"/>
        </p:xfrm>
        <a:graphic>
          <a:graphicData uri="http://schemas.openxmlformats.org/presentationml/2006/ole">
            <mc:AlternateContent xmlns:mc="http://schemas.openxmlformats.org/markup-compatibility/2006">
              <mc:Choice xmlns:v="urn:schemas-microsoft-com:vml" Requires="v">
                <p:oleObj spid="_x0000_s34059" name="Equation" r:id="rId37" imgW="279279" imgH="165028" progId="Equation.DSMT4">
                  <p:embed/>
                </p:oleObj>
              </mc:Choice>
              <mc:Fallback>
                <p:oleObj name="Equation" r:id="rId37" imgW="279279" imgH="165028" progId="Equation.DSMT4">
                  <p:embed/>
                  <p:pic>
                    <p:nvPicPr>
                      <p:cNvPr id="0" name="Picture 19"/>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6011863" y="2066925"/>
                        <a:ext cx="701675" cy="417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9" name="TextBox 38"/>
          <p:cNvSpPr txBox="1"/>
          <p:nvPr/>
        </p:nvSpPr>
        <p:spPr>
          <a:xfrm>
            <a:off x="6926263" y="1558925"/>
            <a:ext cx="1822450" cy="646113"/>
          </a:xfrm>
          <a:prstGeom prst="rect">
            <a:avLst/>
          </a:prstGeom>
          <a:solidFill>
            <a:schemeClr val="bg1"/>
          </a:solidFill>
        </p:spPr>
        <p:txBody>
          <a:bodyPr wrap="none">
            <a:spAutoFit/>
          </a:bodyPr>
          <a:lstStyle/>
          <a:p>
            <a:pPr algn="ctr"/>
            <a:r>
              <a:rPr lang="en-CA">
                <a:solidFill>
                  <a:srgbClr val="FF0000"/>
                </a:solidFill>
                <a:latin typeface="Century Schoolbook" pitchFamily="18" charset="0"/>
              </a:rPr>
              <a:t>Subtract “9x” </a:t>
            </a:r>
            <a:br>
              <a:rPr lang="en-CA">
                <a:solidFill>
                  <a:srgbClr val="FF0000"/>
                </a:solidFill>
                <a:latin typeface="Century Schoolbook" pitchFamily="18" charset="0"/>
              </a:rPr>
            </a:br>
            <a:r>
              <a:rPr lang="en-CA">
                <a:solidFill>
                  <a:srgbClr val="FF0000"/>
                </a:solidFill>
                <a:latin typeface="Century Schoolbook" pitchFamily="18" charset="0"/>
              </a:rPr>
              <a:t>from both sides</a:t>
            </a:r>
          </a:p>
        </p:txBody>
      </p:sp>
      <p:cxnSp>
        <p:nvCxnSpPr>
          <p:cNvPr id="40" name="Straight Connector 39"/>
          <p:cNvCxnSpPr/>
          <p:nvPr/>
        </p:nvCxnSpPr>
        <p:spPr>
          <a:xfrm flipV="1">
            <a:off x="5219700" y="1763713"/>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5951538" y="1747838"/>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6843713" y="2457450"/>
            <a:ext cx="1822450" cy="646113"/>
          </a:xfrm>
          <a:prstGeom prst="rect">
            <a:avLst/>
          </a:prstGeom>
          <a:solidFill>
            <a:schemeClr val="bg1"/>
          </a:solidFill>
        </p:spPr>
        <p:txBody>
          <a:bodyPr wrap="none">
            <a:spAutoFit/>
          </a:bodyPr>
          <a:lstStyle/>
          <a:p>
            <a:pPr algn="ctr"/>
            <a:r>
              <a:rPr lang="en-CA">
                <a:solidFill>
                  <a:srgbClr val="FF0000"/>
                </a:solidFill>
                <a:latin typeface="Century Schoolbook" pitchFamily="18" charset="0"/>
              </a:rPr>
              <a:t>Subtract “16” </a:t>
            </a:r>
            <a:br>
              <a:rPr lang="en-CA">
                <a:solidFill>
                  <a:srgbClr val="FF0000"/>
                </a:solidFill>
                <a:latin typeface="Century Schoolbook" pitchFamily="18" charset="0"/>
              </a:rPr>
            </a:br>
            <a:r>
              <a:rPr lang="en-CA">
                <a:solidFill>
                  <a:srgbClr val="FF0000"/>
                </a:solidFill>
                <a:latin typeface="Century Schoolbook" pitchFamily="18" charset="0"/>
              </a:rPr>
              <a:t>from both sides</a:t>
            </a:r>
          </a:p>
        </p:txBody>
      </p:sp>
      <p:graphicFrame>
        <p:nvGraphicFramePr>
          <p:cNvPr id="43" name="Object 42"/>
          <p:cNvGraphicFramePr>
            <a:graphicFrameLocks noChangeAspect="1"/>
          </p:cNvGraphicFramePr>
          <p:nvPr/>
        </p:nvGraphicFramePr>
        <p:xfrm>
          <a:off x="4511675" y="2468563"/>
          <a:ext cx="565150" cy="360362"/>
        </p:xfrm>
        <a:graphic>
          <a:graphicData uri="http://schemas.openxmlformats.org/presentationml/2006/ole">
            <mc:AlternateContent xmlns:mc="http://schemas.openxmlformats.org/markup-compatibility/2006">
              <mc:Choice xmlns:v="urn:schemas-microsoft-com:vml" Requires="v">
                <p:oleObj spid="_x0000_s34060" name="Equation" r:id="rId39" imgW="279158" imgH="177646" progId="Equation.DSMT4">
                  <p:embed/>
                </p:oleObj>
              </mc:Choice>
              <mc:Fallback>
                <p:oleObj name="Equation" r:id="rId39" imgW="279158" imgH="177646" progId="Equation.DSMT4">
                  <p:embed/>
                  <p:pic>
                    <p:nvPicPr>
                      <p:cNvPr id="0" name="Object 42"/>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4511675" y="2468563"/>
                        <a:ext cx="565150" cy="360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 name="Object 43"/>
          <p:cNvGraphicFramePr>
            <a:graphicFrameLocks noChangeAspect="1"/>
          </p:cNvGraphicFramePr>
          <p:nvPr/>
        </p:nvGraphicFramePr>
        <p:xfrm>
          <a:off x="6092825" y="2422525"/>
          <a:ext cx="566738" cy="358775"/>
        </p:xfrm>
        <a:graphic>
          <a:graphicData uri="http://schemas.openxmlformats.org/presentationml/2006/ole">
            <mc:AlternateContent xmlns:mc="http://schemas.openxmlformats.org/markup-compatibility/2006">
              <mc:Choice xmlns:v="urn:schemas-microsoft-com:vml" Requires="v">
                <p:oleObj spid="_x0000_s34061" name="Equation" r:id="rId41" imgW="279158" imgH="177646" progId="Equation.DSMT4">
                  <p:embed/>
                </p:oleObj>
              </mc:Choice>
              <mc:Fallback>
                <p:oleObj name="Equation" r:id="rId41" imgW="279158" imgH="177646" progId="Equation.DSMT4">
                  <p:embed/>
                  <p:pic>
                    <p:nvPicPr>
                      <p:cNvPr id="0" name="Object 43"/>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6092825" y="2422525"/>
                        <a:ext cx="566738" cy="358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5" name="Straight Connector 44"/>
          <p:cNvCxnSpPr/>
          <p:nvPr/>
        </p:nvCxnSpPr>
        <p:spPr>
          <a:xfrm flipV="1">
            <a:off x="4602163" y="254000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V="1">
            <a:off x="6167438" y="253206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47" name="Object 3"/>
          <p:cNvGraphicFramePr>
            <a:graphicFrameLocks noChangeAspect="1"/>
          </p:cNvGraphicFramePr>
          <p:nvPr/>
        </p:nvGraphicFramePr>
        <p:xfrm>
          <a:off x="5067300" y="2954338"/>
          <a:ext cx="1017588" cy="450850"/>
        </p:xfrm>
        <a:graphic>
          <a:graphicData uri="http://schemas.openxmlformats.org/presentationml/2006/ole">
            <mc:AlternateContent xmlns:mc="http://schemas.openxmlformats.org/markup-compatibility/2006">
              <mc:Choice xmlns:v="urn:schemas-microsoft-com:vml" Requires="v">
                <p:oleObj spid="_x0000_s34062" name="Equation" r:id="rId43" imgW="405872" imgH="177569" progId="Equation.DSMT4">
                  <p:embed/>
                </p:oleObj>
              </mc:Choice>
              <mc:Fallback>
                <p:oleObj name="Equation" r:id="rId43" imgW="405872" imgH="177569" progId="Equation.DSMT4">
                  <p:embed/>
                  <p:pic>
                    <p:nvPicPr>
                      <p:cNvPr id="0" name="Picture 22"/>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5067300" y="2954338"/>
                        <a:ext cx="1017588" cy="450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 name="Object 3"/>
          <p:cNvGraphicFramePr>
            <a:graphicFrameLocks noChangeAspect="1"/>
          </p:cNvGraphicFramePr>
          <p:nvPr/>
        </p:nvGraphicFramePr>
        <p:xfrm>
          <a:off x="6084888" y="2955925"/>
          <a:ext cx="703262" cy="449263"/>
        </p:xfrm>
        <a:graphic>
          <a:graphicData uri="http://schemas.openxmlformats.org/presentationml/2006/ole">
            <mc:AlternateContent xmlns:mc="http://schemas.openxmlformats.org/markup-compatibility/2006">
              <mc:Choice xmlns:v="urn:schemas-microsoft-com:vml" Requires="v">
                <p:oleObj spid="_x0000_s34063" name="Equation" r:id="rId45" imgW="279158" imgH="177646" progId="Equation.DSMT4">
                  <p:embed/>
                </p:oleObj>
              </mc:Choice>
              <mc:Fallback>
                <p:oleObj name="Equation" r:id="rId45" imgW="279158" imgH="177646" progId="Equation.DSMT4">
                  <p:embed/>
                  <p:pic>
                    <p:nvPicPr>
                      <p:cNvPr id="0" name="Picture 23"/>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6084888" y="2955925"/>
                        <a:ext cx="703262" cy="449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9" name="Straight Connector 48"/>
          <p:cNvCxnSpPr/>
          <p:nvPr/>
        </p:nvCxnSpPr>
        <p:spPr>
          <a:xfrm flipV="1">
            <a:off x="5240338" y="133191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V="1">
            <a:off x="5972175" y="1316038"/>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4654550" y="2179638"/>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V="1">
            <a:off x="6218238" y="217170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6804025" y="3246438"/>
            <a:ext cx="1714500" cy="646112"/>
          </a:xfrm>
          <a:prstGeom prst="rect">
            <a:avLst/>
          </a:prstGeom>
          <a:noFill/>
        </p:spPr>
        <p:txBody>
          <a:bodyPr wrap="none">
            <a:spAutoFit/>
          </a:bodyPr>
          <a:lstStyle/>
          <a:p>
            <a:pPr algn="ctr">
              <a:defRPr/>
            </a:pPr>
            <a:r>
              <a:rPr lang="en-CA" dirty="0">
                <a:solidFill>
                  <a:srgbClr val="FF0000"/>
                </a:solidFill>
                <a:latin typeface="+mj-lt"/>
              </a:rPr>
              <a:t>Divide -1 from</a:t>
            </a:r>
            <a:br>
              <a:rPr lang="en-CA" dirty="0">
                <a:solidFill>
                  <a:srgbClr val="FF0000"/>
                </a:solidFill>
                <a:latin typeface="+mj-lt"/>
              </a:rPr>
            </a:br>
            <a:r>
              <a:rPr lang="en-CA" dirty="0">
                <a:solidFill>
                  <a:srgbClr val="FF0000"/>
                </a:solidFill>
                <a:latin typeface="+mj-lt"/>
              </a:rPr>
              <a:t> both sides</a:t>
            </a:r>
          </a:p>
        </p:txBody>
      </p:sp>
      <p:cxnSp>
        <p:nvCxnSpPr>
          <p:cNvPr id="54" name="Straight Connector 53"/>
          <p:cNvCxnSpPr/>
          <p:nvPr/>
        </p:nvCxnSpPr>
        <p:spPr>
          <a:xfrm flipV="1">
            <a:off x="5357813" y="3381375"/>
            <a:ext cx="352425"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55" name="Object 54"/>
          <p:cNvGraphicFramePr>
            <a:graphicFrameLocks noChangeAspect="1"/>
          </p:cNvGraphicFramePr>
          <p:nvPr/>
        </p:nvGraphicFramePr>
        <p:xfrm>
          <a:off x="5268913" y="3397250"/>
          <a:ext cx="382587" cy="334963"/>
        </p:xfrm>
        <a:graphic>
          <a:graphicData uri="http://schemas.openxmlformats.org/presentationml/2006/ole">
            <mc:AlternateContent xmlns:mc="http://schemas.openxmlformats.org/markup-compatibility/2006">
              <mc:Choice xmlns:v="urn:schemas-microsoft-com:vml" Requires="v">
                <p:oleObj spid="_x0000_s34064" name="Equation" r:id="rId47" imgW="190335" imgH="164957" progId="Equation.DSMT4">
                  <p:embed/>
                </p:oleObj>
              </mc:Choice>
              <mc:Fallback>
                <p:oleObj name="Equation" r:id="rId47" imgW="190335" imgH="164957" progId="Equation.DSMT4">
                  <p:embed/>
                  <p:pic>
                    <p:nvPicPr>
                      <p:cNvPr id="0" name="Object 54"/>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5268913" y="3397250"/>
                        <a:ext cx="382587" cy="334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6" name="Straight Connector 55"/>
          <p:cNvCxnSpPr/>
          <p:nvPr/>
        </p:nvCxnSpPr>
        <p:spPr>
          <a:xfrm flipV="1">
            <a:off x="6300788" y="3375025"/>
            <a:ext cx="350837"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57" name="Object 56"/>
          <p:cNvGraphicFramePr>
            <a:graphicFrameLocks noChangeAspect="1"/>
          </p:cNvGraphicFramePr>
          <p:nvPr/>
        </p:nvGraphicFramePr>
        <p:xfrm>
          <a:off x="6318250" y="3390900"/>
          <a:ext cx="384175" cy="334963"/>
        </p:xfrm>
        <a:graphic>
          <a:graphicData uri="http://schemas.openxmlformats.org/presentationml/2006/ole">
            <mc:AlternateContent xmlns:mc="http://schemas.openxmlformats.org/markup-compatibility/2006">
              <mc:Choice xmlns:v="urn:schemas-microsoft-com:vml" Requires="v">
                <p:oleObj spid="_x0000_s34065" name="Equation" r:id="rId49" imgW="190335" imgH="164957" progId="Equation.DSMT4">
                  <p:embed/>
                </p:oleObj>
              </mc:Choice>
              <mc:Fallback>
                <p:oleObj name="Equation" r:id="rId49" imgW="190335" imgH="164957" progId="Equation.DSMT4">
                  <p:embed/>
                  <p:pic>
                    <p:nvPicPr>
                      <p:cNvPr id="0" name="Object 56"/>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6318250" y="3390900"/>
                        <a:ext cx="384175" cy="334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8" name="Object 57"/>
          <p:cNvGraphicFramePr>
            <a:graphicFrameLocks noChangeAspect="1"/>
          </p:cNvGraphicFramePr>
          <p:nvPr/>
        </p:nvGraphicFramePr>
        <p:xfrm>
          <a:off x="5324475" y="3963988"/>
          <a:ext cx="411163" cy="360362"/>
        </p:xfrm>
        <a:graphic>
          <a:graphicData uri="http://schemas.openxmlformats.org/presentationml/2006/ole">
            <mc:AlternateContent xmlns:mc="http://schemas.openxmlformats.org/markup-compatibility/2006">
              <mc:Choice xmlns:v="urn:schemas-microsoft-com:vml" Requires="v">
                <p:oleObj spid="_x0000_s34066" name="Equation" r:id="rId51" imgW="202936" imgH="177569" progId="Equation.DSMT4">
                  <p:embed/>
                </p:oleObj>
              </mc:Choice>
              <mc:Fallback>
                <p:oleObj name="Equation" r:id="rId51" imgW="202936" imgH="177569" progId="Equation.DSMT4">
                  <p:embed/>
                  <p:pic>
                    <p:nvPicPr>
                      <p:cNvPr id="0" name="Object 57"/>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5324475" y="3963988"/>
                        <a:ext cx="411163" cy="360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9" name="Straight Connector 58"/>
          <p:cNvCxnSpPr/>
          <p:nvPr/>
        </p:nvCxnSpPr>
        <p:spPr>
          <a:xfrm flipV="1">
            <a:off x="5337175" y="3424238"/>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5389563" y="3063875"/>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61" name="Object 60"/>
          <p:cNvGraphicFramePr>
            <a:graphicFrameLocks noChangeAspect="1"/>
          </p:cNvGraphicFramePr>
          <p:nvPr/>
        </p:nvGraphicFramePr>
        <p:xfrm>
          <a:off x="6176963" y="3898900"/>
          <a:ext cx="482600" cy="425450"/>
        </p:xfrm>
        <a:graphic>
          <a:graphicData uri="http://schemas.openxmlformats.org/presentationml/2006/ole">
            <mc:AlternateContent xmlns:mc="http://schemas.openxmlformats.org/markup-compatibility/2006">
              <mc:Choice xmlns:v="urn:schemas-microsoft-com:vml" Requires="v">
                <p:oleObj spid="_x0000_s34067" name="Equation" r:id="rId53" imgW="202936" imgH="177569" progId="Equation.DSMT4">
                  <p:embed/>
                </p:oleObj>
              </mc:Choice>
              <mc:Fallback>
                <p:oleObj name="Equation" r:id="rId53" imgW="202936" imgH="177569" progId="Equation.DSMT4">
                  <p:embed/>
                  <p:pic>
                    <p:nvPicPr>
                      <p:cNvPr id="0" name="Object 60"/>
                      <p:cNvPicPr>
                        <a:picLocks noChangeAspect="1" noChangeArrowheads="1"/>
                      </p:cNvPicPr>
                      <p:nvPr/>
                    </p:nvPicPr>
                    <p:blipFill>
                      <a:blip r:embed="rId54">
                        <a:extLst>
                          <a:ext uri="{28A0092B-C50C-407E-A947-70E740481C1C}">
                            <a14:useLocalDpi xmlns:a14="http://schemas.microsoft.com/office/drawing/2010/main" val="0"/>
                          </a:ext>
                        </a:extLst>
                      </a:blip>
                      <a:srcRect/>
                      <a:stretch>
                        <a:fillRect/>
                      </a:stretch>
                    </p:blipFill>
                    <p:spPr bwMode="auto">
                      <a:xfrm>
                        <a:off x="6176963" y="3898900"/>
                        <a:ext cx="482600" cy="425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62" name="Straight Connector 61"/>
          <p:cNvCxnSpPr/>
          <p:nvPr/>
        </p:nvCxnSpPr>
        <p:spPr>
          <a:xfrm flipV="1">
            <a:off x="6335713" y="3448050"/>
            <a:ext cx="358775" cy="21748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V="1">
            <a:off x="6300788" y="306546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179388" y="4797425"/>
            <a:ext cx="3214687" cy="1476375"/>
          </a:xfrm>
          <a:prstGeom prst="rect">
            <a:avLst/>
          </a:prstGeom>
          <a:noFill/>
        </p:spPr>
        <p:txBody>
          <a:bodyPr wrap="none">
            <a:spAutoFit/>
          </a:bodyPr>
          <a:lstStyle/>
          <a:p>
            <a:pPr algn="ctr"/>
            <a:r>
              <a:rPr lang="en-CA">
                <a:solidFill>
                  <a:srgbClr val="FF0000"/>
                </a:solidFill>
                <a:latin typeface="Century Schoolbook" pitchFamily="18" charset="0"/>
              </a:rPr>
              <a:t>We subtracted “5x” instead|</a:t>
            </a:r>
            <a:br>
              <a:rPr lang="en-CA">
                <a:solidFill>
                  <a:srgbClr val="FF0000"/>
                </a:solidFill>
                <a:latin typeface="Century Schoolbook" pitchFamily="18" charset="0"/>
              </a:rPr>
            </a:br>
            <a:r>
              <a:rPr lang="en-CA">
                <a:solidFill>
                  <a:srgbClr val="FF0000"/>
                </a:solidFill>
                <a:latin typeface="Century Schoolbook" pitchFamily="18" charset="0"/>
              </a:rPr>
              <a:t> of “9x” because we want to </a:t>
            </a:r>
            <a:br>
              <a:rPr lang="en-CA">
                <a:solidFill>
                  <a:srgbClr val="FF0000"/>
                </a:solidFill>
                <a:latin typeface="Century Schoolbook" pitchFamily="18" charset="0"/>
              </a:rPr>
            </a:br>
            <a:r>
              <a:rPr lang="en-CA">
                <a:solidFill>
                  <a:srgbClr val="FF0000"/>
                </a:solidFill>
                <a:latin typeface="Century Schoolbook" pitchFamily="18" charset="0"/>
              </a:rPr>
              <a:t>keep the coefficient of “x” </a:t>
            </a:r>
            <a:br>
              <a:rPr lang="en-CA">
                <a:solidFill>
                  <a:srgbClr val="FF0000"/>
                </a:solidFill>
                <a:latin typeface="Century Schoolbook" pitchFamily="18" charset="0"/>
              </a:rPr>
            </a:br>
            <a:r>
              <a:rPr lang="en-CA">
                <a:solidFill>
                  <a:srgbClr val="FF0000"/>
                </a:solidFill>
                <a:latin typeface="Century Schoolbook" pitchFamily="18" charset="0"/>
              </a:rPr>
              <a:t>positive when dealing </a:t>
            </a:r>
            <a:br>
              <a:rPr lang="en-CA">
                <a:solidFill>
                  <a:srgbClr val="FF0000"/>
                </a:solidFill>
                <a:latin typeface="Century Schoolbook" pitchFamily="18" charset="0"/>
              </a:rPr>
            </a:br>
            <a:r>
              <a:rPr lang="en-CA">
                <a:solidFill>
                  <a:srgbClr val="FF0000"/>
                </a:solidFill>
                <a:latin typeface="Century Schoolbook" pitchFamily="18" charset="0"/>
              </a:rPr>
              <a:t>with inequalities</a:t>
            </a:r>
          </a:p>
        </p:txBody>
      </p:sp>
      <p:sp>
        <p:nvSpPr>
          <p:cNvPr id="65" name="TextBox 64"/>
          <p:cNvSpPr txBox="1"/>
          <p:nvPr/>
        </p:nvSpPr>
        <p:spPr>
          <a:xfrm>
            <a:off x="4067175" y="4881563"/>
            <a:ext cx="3313113" cy="923925"/>
          </a:xfrm>
          <a:prstGeom prst="rect">
            <a:avLst/>
          </a:prstGeom>
          <a:noFill/>
        </p:spPr>
        <p:txBody>
          <a:bodyPr wrap="none">
            <a:spAutoFit/>
          </a:bodyPr>
          <a:lstStyle/>
          <a:p>
            <a:pPr algn="ctr"/>
            <a:r>
              <a:rPr lang="en-CA">
                <a:solidFill>
                  <a:srgbClr val="FF0000"/>
                </a:solidFill>
                <a:latin typeface="Century Schoolbook" pitchFamily="18" charset="0"/>
              </a:rPr>
              <a:t>Suppose we didn’t keep the </a:t>
            </a:r>
            <a:br>
              <a:rPr lang="en-CA">
                <a:solidFill>
                  <a:srgbClr val="FF0000"/>
                </a:solidFill>
                <a:latin typeface="Century Schoolbook" pitchFamily="18" charset="0"/>
              </a:rPr>
            </a:br>
            <a:r>
              <a:rPr lang="en-CA">
                <a:solidFill>
                  <a:srgbClr val="FF0000"/>
                </a:solidFill>
                <a:latin typeface="Century Schoolbook" pitchFamily="18" charset="0"/>
              </a:rPr>
              <a:t>coefficient of “x” positive and </a:t>
            </a:r>
            <a:br>
              <a:rPr lang="en-CA">
                <a:solidFill>
                  <a:srgbClr val="FF0000"/>
                </a:solidFill>
                <a:latin typeface="Century Schoolbook" pitchFamily="18" charset="0"/>
              </a:rPr>
            </a:br>
            <a:r>
              <a:rPr lang="en-CA">
                <a:solidFill>
                  <a:srgbClr val="FF0000"/>
                </a:solidFill>
                <a:latin typeface="Century Schoolbook" pitchFamily="18" charset="0"/>
              </a:rPr>
              <a:t>subtracted “9x”</a:t>
            </a:r>
          </a:p>
        </p:txBody>
      </p:sp>
      <p:sp>
        <p:nvSpPr>
          <p:cNvPr id="66" name="TextBox 65"/>
          <p:cNvSpPr txBox="1"/>
          <p:nvPr/>
        </p:nvSpPr>
        <p:spPr>
          <a:xfrm>
            <a:off x="3916363" y="5805488"/>
            <a:ext cx="3616325" cy="922337"/>
          </a:xfrm>
          <a:prstGeom prst="rect">
            <a:avLst/>
          </a:prstGeom>
          <a:noFill/>
        </p:spPr>
        <p:txBody>
          <a:bodyPr wrap="none">
            <a:spAutoFit/>
          </a:bodyPr>
          <a:lstStyle/>
          <a:p>
            <a:pPr algn="ctr">
              <a:defRPr/>
            </a:pPr>
            <a:r>
              <a:rPr lang="en-CA" dirty="0">
                <a:solidFill>
                  <a:srgbClr val="FF0000"/>
                </a:solidFill>
                <a:latin typeface="+mj-lt"/>
              </a:rPr>
              <a:t>When we divide both sides by </a:t>
            </a:r>
            <a:br>
              <a:rPr lang="en-CA" dirty="0">
                <a:solidFill>
                  <a:srgbClr val="FF0000"/>
                </a:solidFill>
                <a:latin typeface="+mj-lt"/>
              </a:rPr>
            </a:br>
            <a:r>
              <a:rPr lang="en-CA" dirty="0">
                <a:solidFill>
                  <a:srgbClr val="FF0000"/>
                </a:solidFill>
                <a:latin typeface="+mj-lt"/>
              </a:rPr>
              <a:t>a negative value, the inequality </a:t>
            </a:r>
            <a:br>
              <a:rPr lang="en-CA" dirty="0">
                <a:solidFill>
                  <a:srgbClr val="FF0000"/>
                </a:solidFill>
                <a:latin typeface="+mj-lt"/>
              </a:rPr>
            </a:br>
            <a:r>
              <a:rPr lang="en-CA" dirty="0">
                <a:solidFill>
                  <a:srgbClr val="FF0000"/>
                </a:solidFill>
                <a:latin typeface="+mj-lt"/>
              </a:rPr>
              <a:t>sign will switch sides</a:t>
            </a:r>
          </a:p>
        </p:txBody>
      </p:sp>
      <p:graphicFrame>
        <p:nvGraphicFramePr>
          <p:cNvPr id="67" name="Object 66"/>
          <p:cNvGraphicFramePr>
            <a:graphicFrameLocks noChangeAspect="1"/>
          </p:cNvGraphicFramePr>
          <p:nvPr/>
        </p:nvGraphicFramePr>
        <p:xfrm>
          <a:off x="5713413" y="3819525"/>
          <a:ext cx="463550" cy="558800"/>
        </p:xfrm>
        <a:graphic>
          <a:graphicData uri="http://schemas.openxmlformats.org/presentationml/2006/ole">
            <mc:AlternateContent xmlns:mc="http://schemas.openxmlformats.org/markup-compatibility/2006">
              <mc:Choice xmlns:v="urn:schemas-microsoft-com:vml" Requires="v">
                <p:oleObj spid="_x0000_s34068" name="Equation" r:id="rId55" imgW="126835" imgH="152202" progId="Equation.DSMT4">
                  <p:embed/>
                </p:oleObj>
              </mc:Choice>
              <mc:Fallback>
                <p:oleObj name="Equation" r:id="rId55" imgW="126835" imgH="152202" progId="Equation.DSMT4">
                  <p:embed/>
                  <p:pic>
                    <p:nvPicPr>
                      <p:cNvPr id="0" name="Object 66"/>
                      <p:cNvPicPr>
                        <a:picLocks noChangeAspect="1" noChangeArrowheads="1"/>
                      </p:cNvPicPr>
                      <p:nvPr/>
                    </p:nvPicPr>
                    <p:blipFill>
                      <a:blip r:embed="rId56">
                        <a:extLst>
                          <a:ext uri="{28A0092B-C50C-407E-A947-70E740481C1C}">
                            <a14:useLocalDpi xmlns:a14="http://schemas.microsoft.com/office/drawing/2010/main" val="0"/>
                          </a:ext>
                        </a:extLst>
                      </a:blip>
                      <a:srcRect/>
                      <a:stretch>
                        <a:fillRect/>
                      </a:stretch>
                    </p:blipFill>
                    <p:spPr bwMode="auto">
                      <a:xfrm>
                        <a:off x="5713413" y="3819525"/>
                        <a:ext cx="46355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9" name="TextBox 68"/>
          <p:cNvSpPr txBox="1"/>
          <p:nvPr/>
        </p:nvSpPr>
        <p:spPr>
          <a:xfrm>
            <a:off x="6894513" y="4219575"/>
            <a:ext cx="1638300" cy="646113"/>
          </a:xfrm>
          <a:prstGeom prst="rect">
            <a:avLst/>
          </a:prstGeom>
          <a:noFill/>
        </p:spPr>
        <p:txBody>
          <a:bodyPr wrap="none">
            <a:spAutoFit/>
          </a:bodyPr>
          <a:lstStyle/>
          <a:p>
            <a:pPr algn="ctr">
              <a:defRPr/>
            </a:pPr>
            <a:r>
              <a:rPr lang="en-CA" dirty="0">
                <a:solidFill>
                  <a:srgbClr val="FF0000"/>
                </a:solidFill>
                <a:latin typeface="+mj-lt"/>
              </a:rPr>
              <a:t>Divide 4 from</a:t>
            </a:r>
            <a:br>
              <a:rPr lang="en-CA" dirty="0">
                <a:solidFill>
                  <a:srgbClr val="FF0000"/>
                </a:solidFill>
                <a:latin typeface="+mj-lt"/>
              </a:rPr>
            </a:br>
            <a:r>
              <a:rPr lang="en-CA" dirty="0">
                <a:solidFill>
                  <a:srgbClr val="FF0000"/>
                </a:solidFill>
                <a:latin typeface="+mj-lt"/>
              </a:rPr>
              <a:t> both sides</a:t>
            </a:r>
          </a:p>
        </p:txBody>
      </p:sp>
      <p:cxnSp>
        <p:nvCxnSpPr>
          <p:cNvPr id="70" name="Straight Connector 69"/>
          <p:cNvCxnSpPr/>
          <p:nvPr/>
        </p:nvCxnSpPr>
        <p:spPr>
          <a:xfrm flipV="1">
            <a:off x="5430838" y="4281488"/>
            <a:ext cx="352425"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71" name="Object 70"/>
          <p:cNvGraphicFramePr>
            <a:graphicFrameLocks noChangeAspect="1"/>
          </p:cNvGraphicFramePr>
          <p:nvPr/>
        </p:nvGraphicFramePr>
        <p:xfrm>
          <a:off x="5511800" y="4297363"/>
          <a:ext cx="255588" cy="334962"/>
        </p:xfrm>
        <a:graphic>
          <a:graphicData uri="http://schemas.openxmlformats.org/presentationml/2006/ole">
            <mc:AlternateContent xmlns:mc="http://schemas.openxmlformats.org/markup-compatibility/2006">
              <mc:Choice xmlns:v="urn:schemas-microsoft-com:vml" Requires="v">
                <p:oleObj spid="_x0000_s34069" name="Equation" r:id="rId57" imgW="126780" imgH="164814" progId="Equation.DSMT4">
                  <p:embed/>
                </p:oleObj>
              </mc:Choice>
              <mc:Fallback>
                <p:oleObj name="Equation" r:id="rId57" imgW="126780" imgH="164814" progId="Equation.DSMT4">
                  <p:embed/>
                  <p:pic>
                    <p:nvPicPr>
                      <p:cNvPr id="0" name="Object 70"/>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511800" y="4297363"/>
                        <a:ext cx="255588" cy="334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2" name="Straight Connector 71"/>
          <p:cNvCxnSpPr/>
          <p:nvPr/>
        </p:nvCxnSpPr>
        <p:spPr>
          <a:xfrm flipV="1">
            <a:off x="6124575" y="4275138"/>
            <a:ext cx="350838"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73" name="Object 72"/>
          <p:cNvGraphicFramePr>
            <a:graphicFrameLocks noChangeAspect="1"/>
          </p:cNvGraphicFramePr>
          <p:nvPr/>
        </p:nvGraphicFramePr>
        <p:xfrm>
          <a:off x="6205538" y="4291013"/>
          <a:ext cx="255587" cy="334962"/>
        </p:xfrm>
        <a:graphic>
          <a:graphicData uri="http://schemas.openxmlformats.org/presentationml/2006/ole">
            <mc:AlternateContent xmlns:mc="http://schemas.openxmlformats.org/markup-compatibility/2006">
              <mc:Choice xmlns:v="urn:schemas-microsoft-com:vml" Requires="v">
                <p:oleObj spid="_x0000_s34070" name="Equation" r:id="rId58" imgW="126780" imgH="164814" progId="Equation.DSMT4">
                  <p:embed/>
                </p:oleObj>
              </mc:Choice>
              <mc:Fallback>
                <p:oleObj name="Equation" r:id="rId58" imgW="126780" imgH="164814" progId="Equation.DSMT4">
                  <p:embed/>
                  <p:pic>
                    <p:nvPicPr>
                      <p:cNvPr id="0" name="Object 7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205538" y="4291013"/>
                        <a:ext cx="255587" cy="334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4" name="Object 73"/>
          <p:cNvGraphicFramePr>
            <a:graphicFrameLocks noChangeAspect="1"/>
          </p:cNvGraphicFramePr>
          <p:nvPr/>
        </p:nvGraphicFramePr>
        <p:xfrm>
          <a:off x="5364163" y="4973638"/>
          <a:ext cx="346075" cy="381000"/>
        </p:xfrm>
        <a:graphic>
          <a:graphicData uri="http://schemas.openxmlformats.org/presentationml/2006/ole">
            <mc:AlternateContent xmlns:mc="http://schemas.openxmlformats.org/markup-compatibility/2006">
              <mc:Choice xmlns:v="urn:schemas-microsoft-com:vml" Requires="v">
                <p:oleObj spid="_x0000_s34071" name="Equation" r:id="rId59" imgW="126835" imgH="139518" progId="Equation.DSMT4">
                  <p:embed/>
                </p:oleObj>
              </mc:Choice>
              <mc:Fallback>
                <p:oleObj name="Equation" r:id="rId59" imgW="126835" imgH="139518" progId="Equation.DSMT4">
                  <p:embed/>
                  <p:pic>
                    <p:nvPicPr>
                      <p:cNvPr id="0" name="Object 73"/>
                      <p:cNvPicPr>
                        <a:picLocks noChangeAspect="1" noChangeArrowheads="1"/>
                      </p:cNvPicPr>
                      <p:nvPr/>
                    </p:nvPicPr>
                    <p:blipFill>
                      <a:blip r:embed="rId60">
                        <a:extLst>
                          <a:ext uri="{28A0092B-C50C-407E-A947-70E740481C1C}">
                            <a14:useLocalDpi xmlns:a14="http://schemas.microsoft.com/office/drawing/2010/main" val="0"/>
                          </a:ext>
                        </a:extLst>
                      </a:blip>
                      <a:srcRect/>
                      <a:stretch>
                        <a:fillRect/>
                      </a:stretch>
                    </p:blipFill>
                    <p:spPr bwMode="auto">
                      <a:xfrm>
                        <a:off x="5364163" y="4973638"/>
                        <a:ext cx="346075"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5" name="Straight Connector 74"/>
          <p:cNvCxnSpPr/>
          <p:nvPr/>
        </p:nvCxnSpPr>
        <p:spPr>
          <a:xfrm flipV="1">
            <a:off x="5410200" y="4324350"/>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flipV="1">
            <a:off x="5462588" y="3963988"/>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77" name="Object 76"/>
          <p:cNvGraphicFramePr>
            <a:graphicFrameLocks noChangeAspect="1"/>
          </p:cNvGraphicFramePr>
          <p:nvPr/>
        </p:nvGraphicFramePr>
        <p:xfrm>
          <a:off x="5826125" y="4868863"/>
          <a:ext cx="833438" cy="487362"/>
        </p:xfrm>
        <a:graphic>
          <a:graphicData uri="http://schemas.openxmlformats.org/presentationml/2006/ole">
            <mc:AlternateContent xmlns:mc="http://schemas.openxmlformats.org/markup-compatibility/2006">
              <mc:Choice xmlns:v="urn:schemas-microsoft-com:vml" Requires="v">
                <p:oleObj spid="_x0000_s34072" name="Equation" r:id="rId61" imgW="304404" imgH="177569" progId="Equation.DSMT4">
                  <p:embed/>
                </p:oleObj>
              </mc:Choice>
              <mc:Fallback>
                <p:oleObj name="Equation" r:id="rId61" imgW="304404" imgH="177569" progId="Equation.DSMT4">
                  <p:embed/>
                  <p:pic>
                    <p:nvPicPr>
                      <p:cNvPr id="0" name="Object 76"/>
                      <p:cNvPicPr>
                        <a:picLocks noChangeAspect="1" noChangeArrowheads="1"/>
                      </p:cNvPicPr>
                      <p:nvPr/>
                    </p:nvPicPr>
                    <p:blipFill>
                      <a:blip r:embed="rId62">
                        <a:extLst>
                          <a:ext uri="{28A0092B-C50C-407E-A947-70E740481C1C}">
                            <a14:useLocalDpi xmlns:a14="http://schemas.microsoft.com/office/drawing/2010/main" val="0"/>
                          </a:ext>
                        </a:extLst>
                      </a:blip>
                      <a:srcRect/>
                      <a:stretch>
                        <a:fillRect/>
                      </a:stretch>
                    </p:blipFill>
                    <p:spPr bwMode="auto">
                      <a:xfrm>
                        <a:off x="5826125" y="4868863"/>
                        <a:ext cx="833438" cy="487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8" name="Straight Connector 77"/>
          <p:cNvCxnSpPr/>
          <p:nvPr/>
        </p:nvCxnSpPr>
        <p:spPr>
          <a:xfrm flipV="1">
            <a:off x="6159500" y="4348163"/>
            <a:ext cx="358775" cy="21748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6083300" y="3965575"/>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3059113" y="4006850"/>
            <a:ext cx="1382712" cy="646113"/>
          </a:xfrm>
          <a:prstGeom prst="rect">
            <a:avLst/>
          </a:prstGeom>
          <a:noFill/>
        </p:spPr>
        <p:txBody>
          <a:bodyPr wrap="none">
            <a:spAutoFit/>
          </a:bodyPr>
          <a:lstStyle/>
          <a:p>
            <a:pPr algn="ctr">
              <a:defRPr/>
            </a:pPr>
            <a:r>
              <a:rPr lang="en-CA" dirty="0">
                <a:solidFill>
                  <a:srgbClr val="FF0000"/>
                </a:solidFill>
                <a:latin typeface="+mj-lt"/>
              </a:rPr>
              <a:t>SAME </a:t>
            </a:r>
            <a:br>
              <a:rPr lang="en-CA" dirty="0">
                <a:solidFill>
                  <a:srgbClr val="FF0000"/>
                </a:solidFill>
                <a:latin typeface="+mj-lt"/>
              </a:rPr>
            </a:br>
            <a:r>
              <a:rPr lang="en-CA" dirty="0">
                <a:solidFill>
                  <a:srgbClr val="FF0000"/>
                </a:solidFill>
                <a:latin typeface="+mj-lt"/>
              </a:rPr>
              <a:t>ANSWER!!</a:t>
            </a:r>
          </a:p>
        </p:txBody>
      </p:sp>
      <p:sp>
        <p:nvSpPr>
          <p:cNvPr id="9295" name="Text Box 5"/>
          <p:cNvSpPr txBox="1">
            <a:spLocks noChangeArrowheads="1"/>
          </p:cNvSpPr>
          <p:nvPr/>
        </p:nvSpPr>
        <p:spPr bwMode="auto">
          <a:xfrm>
            <a:off x="0" y="6613525"/>
            <a:ext cx="4059238"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63"/>
              </a:rPr>
              <a:t>www.BCMath.ca</a:t>
            </a:r>
            <a:r>
              <a:rPr lang="en-US" sz="10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par>
                                <p:cTn id="23" presetID="22" presetClass="entr" presetSubtype="4" fill="hold"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wipe(down)">
                                      <p:cBhvr>
                                        <p:cTn id="25" dur="500"/>
                                        <p:tgtEl>
                                          <p:spTgt spid="1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500"/>
                                        <p:tgtEl>
                                          <p:spTgt spid="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down)">
                                      <p:cBhvr>
                                        <p:cTn id="35" dur="500"/>
                                        <p:tgtEl>
                                          <p:spTgt spid="11"/>
                                        </p:tgtEl>
                                      </p:cBhvr>
                                    </p:animEffect>
                                  </p:childTnLst>
                                </p:cTn>
                              </p:par>
                              <p:par>
                                <p:cTn id="36" presetID="22" presetClass="entr" presetSubtype="4" fill="hold"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wipe(down)">
                                      <p:cBhvr>
                                        <p:cTn id="38" dur="500"/>
                                        <p:tgtEl>
                                          <p:spTgt spid="2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500"/>
                                        <p:tgtEl>
                                          <p:spTgt spid="8"/>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64"/>
                                        </p:tgtEl>
                                        <p:attrNameLst>
                                          <p:attrName>style.visibility</p:attrName>
                                        </p:attrNameLst>
                                      </p:cBhvr>
                                      <p:to>
                                        <p:strVal val="visible"/>
                                      </p:to>
                                    </p:set>
                                    <p:animEffect transition="in" filter="fade">
                                      <p:cBhvr>
                                        <p:cTn id="48" dur="500"/>
                                        <p:tgtEl>
                                          <p:spTgt spid="6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fade">
                                      <p:cBhvr>
                                        <p:cTn id="53" dur="500"/>
                                        <p:tgtEl>
                                          <p:spTgt spid="12"/>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nodeType="click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fade">
                                      <p:cBhvr>
                                        <p:cTn id="58" dur="500"/>
                                        <p:tgtEl>
                                          <p:spTgt spid="13"/>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0" presetClass="entr" presetSubtype="0" fill="hold"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fade">
                                      <p:cBhvr>
                                        <p:cTn id="63" dur="500"/>
                                        <p:tgtEl>
                                          <p:spTgt spid="14"/>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22" presetClass="entr" presetSubtype="4" fill="hold" nodeType="clickEffect">
                                  <p:stCondLst>
                                    <p:cond delay="0"/>
                                  </p:stCondLst>
                                  <p:childTnLst>
                                    <p:set>
                                      <p:cBhvr>
                                        <p:cTn id="67" dur="1" fill="hold">
                                          <p:stCondLst>
                                            <p:cond delay="0"/>
                                          </p:stCondLst>
                                        </p:cTn>
                                        <p:tgtEl>
                                          <p:spTgt spid="15"/>
                                        </p:tgtEl>
                                        <p:attrNameLst>
                                          <p:attrName>style.visibility</p:attrName>
                                        </p:attrNameLst>
                                      </p:cBhvr>
                                      <p:to>
                                        <p:strVal val="visible"/>
                                      </p:to>
                                    </p:set>
                                    <p:animEffect transition="in" filter="wipe(down)">
                                      <p:cBhvr>
                                        <p:cTn id="68" dur="500"/>
                                        <p:tgtEl>
                                          <p:spTgt spid="15"/>
                                        </p:tgtEl>
                                      </p:cBhvr>
                                    </p:animEffect>
                                  </p:childTnLst>
                                </p:cTn>
                              </p:par>
                              <p:par>
                                <p:cTn id="69" presetID="22" presetClass="entr" presetSubtype="4" fill="hold" nodeType="withEffect">
                                  <p:stCondLst>
                                    <p:cond delay="0"/>
                                  </p:stCondLst>
                                  <p:childTnLst>
                                    <p:set>
                                      <p:cBhvr>
                                        <p:cTn id="70" dur="1" fill="hold">
                                          <p:stCondLst>
                                            <p:cond delay="0"/>
                                          </p:stCondLst>
                                        </p:cTn>
                                        <p:tgtEl>
                                          <p:spTgt spid="21"/>
                                        </p:tgtEl>
                                        <p:attrNameLst>
                                          <p:attrName>style.visibility</p:attrName>
                                        </p:attrNameLst>
                                      </p:cBhvr>
                                      <p:to>
                                        <p:strVal val="visible"/>
                                      </p:to>
                                    </p:set>
                                    <p:animEffect transition="in" filter="wipe(down)">
                                      <p:cBhvr>
                                        <p:cTn id="71" dur="500"/>
                                        <p:tgtEl>
                                          <p:spTgt spid="21"/>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2" presetClass="entr" presetSubtype="4" fill="hold" nodeType="clickEffect">
                                  <p:stCondLst>
                                    <p:cond delay="0"/>
                                  </p:stCondLst>
                                  <p:childTnLst>
                                    <p:set>
                                      <p:cBhvr>
                                        <p:cTn id="75" dur="1" fill="hold">
                                          <p:stCondLst>
                                            <p:cond delay="0"/>
                                          </p:stCondLst>
                                        </p:cTn>
                                        <p:tgtEl>
                                          <p:spTgt spid="16"/>
                                        </p:tgtEl>
                                        <p:attrNameLst>
                                          <p:attrName>style.visibility</p:attrName>
                                        </p:attrNameLst>
                                      </p:cBhvr>
                                      <p:to>
                                        <p:strVal val="visible"/>
                                      </p:to>
                                    </p:set>
                                    <p:animEffect transition="in" filter="wipe(down)">
                                      <p:cBhvr>
                                        <p:cTn id="76" dur="500"/>
                                        <p:tgtEl>
                                          <p:spTgt spid="16"/>
                                        </p:tgtEl>
                                      </p:cBhvr>
                                    </p:animEffect>
                                  </p:childTnLst>
                                </p:cTn>
                              </p:par>
                              <p:par>
                                <p:cTn id="77" presetID="22" presetClass="entr" presetSubtype="4" fill="hold" nodeType="withEffect">
                                  <p:stCondLst>
                                    <p:cond delay="0"/>
                                  </p:stCondLst>
                                  <p:childTnLst>
                                    <p:set>
                                      <p:cBhvr>
                                        <p:cTn id="78" dur="1" fill="hold">
                                          <p:stCondLst>
                                            <p:cond delay="0"/>
                                          </p:stCondLst>
                                        </p:cTn>
                                        <p:tgtEl>
                                          <p:spTgt spid="22"/>
                                        </p:tgtEl>
                                        <p:attrNameLst>
                                          <p:attrName>style.visibility</p:attrName>
                                        </p:attrNameLst>
                                      </p:cBhvr>
                                      <p:to>
                                        <p:strVal val="visible"/>
                                      </p:to>
                                    </p:set>
                                    <p:animEffect transition="in" filter="wipe(down)">
                                      <p:cBhvr>
                                        <p:cTn id="79" dur="500"/>
                                        <p:tgtEl>
                                          <p:spTgt spid="22"/>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0" presetClass="entr" presetSubtype="0" fill="hold" nodeType="clickEffect">
                                  <p:stCondLst>
                                    <p:cond delay="0"/>
                                  </p:stCondLst>
                                  <p:childTnLst>
                                    <p:set>
                                      <p:cBhvr>
                                        <p:cTn id="83" dur="1" fill="hold">
                                          <p:stCondLst>
                                            <p:cond delay="0"/>
                                          </p:stCondLst>
                                        </p:cTn>
                                        <p:tgtEl>
                                          <p:spTgt spid="17"/>
                                        </p:tgtEl>
                                        <p:attrNameLst>
                                          <p:attrName>style.visibility</p:attrName>
                                        </p:attrNameLst>
                                      </p:cBhvr>
                                      <p:to>
                                        <p:strVal val="visible"/>
                                      </p:to>
                                    </p:set>
                                    <p:animEffect transition="in" filter="fade">
                                      <p:cBhvr>
                                        <p:cTn id="84" dur="500"/>
                                        <p:tgtEl>
                                          <p:spTgt spid="17"/>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10" presetClass="entr" presetSubtype="0" fill="hold" nodeType="clickEffect">
                                  <p:stCondLst>
                                    <p:cond delay="0"/>
                                  </p:stCondLst>
                                  <p:childTnLst>
                                    <p:set>
                                      <p:cBhvr>
                                        <p:cTn id="88" dur="1" fill="hold">
                                          <p:stCondLst>
                                            <p:cond delay="0"/>
                                          </p:stCondLst>
                                        </p:cTn>
                                        <p:tgtEl>
                                          <p:spTgt spid="18"/>
                                        </p:tgtEl>
                                        <p:attrNameLst>
                                          <p:attrName>style.visibility</p:attrName>
                                        </p:attrNameLst>
                                      </p:cBhvr>
                                      <p:to>
                                        <p:strVal val="visible"/>
                                      </p:to>
                                    </p:set>
                                    <p:animEffect transition="in" filter="fade">
                                      <p:cBhvr>
                                        <p:cTn id="89" dur="500"/>
                                        <p:tgtEl>
                                          <p:spTgt spid="18"/>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23"/>
                                        </p:tgtEl>
                                        <p:attrNameLst>
                                          <p:attrName>style.visibility</p:attrName>
                                        </p:attrNameLst>
                                      </p:cBhvr>
                                      <p:to>
                                        <p:strVal val="visible"/>
                                      </p:to>
                                    </p:set>
                                    <p:animEffect transition="in" filter="fade">
                                      <p:cBhvr>
                                        <p:cTn id="94" dur="500"/>
                                        <p:tgtEl>
                                          <p:spTgt spid="23"/>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2" presetClass="entr" presetSubtype="4" fill="hold" nodeType="clickEffect">
                                  <p:stCondLst>
                                    <p:cond delay="0"/>
                                  </p:stCondLst>
                                  <p:childTnLst>
                                    <p:set>
                                      <p:cBhvr>
                                        <p:cTn id="98" dur="1" fill="hold">
                                          <p:stCondLst>
                                            <p:cond delay="0"/>
                                          </p:stCondLst>
                                        </p:cTn>
                                        <p:tgtEl>
                                          <p:spTgt spid="24"/>
                                        </p:tgtEl>
                                        <p:attrNameLst>
                                          <p:attrName>style.visibility</p:attrName>
                                        </p:attrNameLst>
                                      </p:cBhvr>
                                      <p:to>
                                        <p:strVal val="visible"/>
                                      </p:to>
                                    </p:set>
                                    <p:animEffect transition="in" filter="wipe(down)">
                                      <p:cBhvr>
                                        <p:cTn id="99" dur="500"/>
                                        <p:tgtEl>
                                          <p:spTgt spid="24"/>
                                        </p:tgtEl>
                                      </p:cBhvr>
                                    </p:animEffect>
                                  </p:childTnLst>
                                </p:cTn>
                              </p:par>
                              <p:par>
                                <p:cTn id="100" presetID="10" presetClass="entr" presetSubtype="0" fill="hold" nodeType="withEffect">
                                  <p:stCondLst>
                                    <p:cond delay="0"/>
                                  </p:stCondLst>
                                  <p:childTnLst>
                                    <p:set>
                                      <p:cBhvr>
                                        <p:cTn id="101" dur="1" fill="hold">
                                          <p:stCondLst>
                                            <p:cond delay="0"/>
                                          </p:stCondLst>
                                        </p:cTn>
                                        <p:tgtEl>
                                          <p:spTgt spid="25"/>
                                        </p:tgtEl>
                                        <p:attrNameLst>
                                          <p:attrName>style.visibility</p:attrName>
                                        </p:attrNameLst>
                                      </p:cBhvr>
                                      <p:to>
                                        <p:strVal val="visible"/>
                                      </p:to>
                                    </p:set>
                                    <p:animEffect transition="in" filter="fade">
                                      <p:cBhvr>
                                        <p:cTn id="102" dur="500"/>
                                        <p:tgtEl>
                                          <p:spTgt spid="25"/>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22" presetClass="entr" presetSubtype="4" fill="hold" nodeType="clickEffect">
                                  <p:stCondLst>
                                    <p:cond delay="0"/>
                                  </p:stCondLst>
                                  <p:childTnLst>
                                    <p:set>
                                      <p:cBhvr>
                                        <p:cTn id="106" dur="1" fill="hold">
                                          <p:stCondLst>
                                            <p:cond delay="0"/>
                                          </p:stCondLst>
                                        </p:cTn>
                                        <p:tgtEl>
                                          <p:spTgt spid="26"/>
                                        </p:tgtEl>
                                        <p:attrNameLst>
                                          <p:attrName>style.visibility</p:attrName>
                                        </p:attrNameLst>
                                      </p:cBhvr>
                                      <p:to>
                                        <p:strVal val="visible"/>
                                      </p:to>
                                    </p:set>
                                    <p:animEffect transition="in" filter="wipe(down)">
                                      <p:cBhvr>
                                        <p:cTn id="107" dur="500"/>
                                        <p:tgtEl>
                                          <p:spTgt spid="26"/>
                                        </p:tgtEl>
                                      </p:cBhvr>
                                    </p:animEffect>
                                  </p:childTnLst>
                                </p:cTn>
                              </p:par>
                              <p:par>
                                <p:cTn id="108" presetID="10" presetClass="entr" presetSubtype="0" fill="hold" nodeType="withEffect">
                                  <p:stCondLst>
                                    <p:cond delay="0"/>
                                  </p:stCondLst>
                                  <p:childTnLst>
                                    <p:set>
                                      <p:cBhvr>
                                        <p:cTn id="109" dur="1" fill="hold">
                                          <p:stCondLst>
                                            <p:cond delay="0"/>
                                          </p:stCondLst>
                                        </p:cTn>
                                        <p:tgtEl>
                                          <p:spTgt spid="27"/>
                                        </p:tgtEl>
                                        <p:attrNameLst>
                                          <p:attrName>style.visibility</p:attrName>
                                        </p:attrNameLst>
                                      </p:cBhvr>
                                      <p:to>
                                        <p:strVal val="visible"/>
                                      </p:to>
                                    </p:set>
                                    <p:animEffect transition="in" filter="fade">
                                      <p:cBhvr>
                                        <p:cTn id="110" dur="500"/>
                                        <p:tgtEl>
                                          <p:spTgt spid="27"/>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2" presetClass="entr" presetSubtype="4" fill="hold" nodeType="clickEffect">
                                  <p:stCondLst>
                                    <p:cond delay="0"/>
                                  </p:stCondLst>
                                  <p:childTnLst>
                                    <p:set>
                                      <p:cBhvr>
                                        <p:cTn id="114" dur="1" fill="hold">
                                          <p:stCondLst>
                                            <p:cond delay="0"/>
                                          </p:stCondLst>
                                        </p:cTn>
                                        <p:tgtEl>
                                          <p:spTgt spid="29"/>
                                        </p:tgtEl>
                                        <p:attrNameLst>
                                          <p:attrName>style.visibility</p:attrName>
                                        </p:attrNameLst>
                                      </p:cBhvr>
                                      <p:to>
                                        <p:strVal val="visible"/>
                                      </p:to>
                                    </p:set>
                                    <p:animEffect transition="in" filter="wipe(down)">
                                      <p:cBhvr>
                                        <p:cTn id="115" dur="500"/>
                                        <p:tgtEl>
                                          <p:spTgt spid="29"/>
                                        </p:tgtEl>
                                      </p:cBhvr>
                                    </p:animEffect>
                                  </p:childTnLst>
                                </p:cTn>
                              </p:par>
                              <p:par>
                                <p:cTn id="116" presetID="22" presetClass="entr" presetSubtype="4" fill="hold" nodeType="withEffect">
                                  <p:stCondLst>
                                    <p:cond delay="0"/>
                                  </p:stCondLst>
                                  <p:childTnLst>
                                    <p:set>
                                      <p:cBhvr>
                                        <p:cTn id="117" dur="1" fill="hold">
                                          <p:stCondLst>
                                            <p:cond delay="0"/>
                                          </p:stCondLst>
                                        </p:cTn>
                                        <p:tgtEl>
                                          <p:spTgt spid="30"/>
                                        </p:tgtEl>
                                        <p:attrNameLst>
                                          <p:attrName>style.visibility</p:attrName>
                                        </p:attrNameLst>
                                      </p:cBhvr>
                                      <p:to>
                                        <p:strVal val="visible"/>
                                      </p:to>
                                    </p:set>
                                    <p:animEffect transition="in" filter="wipe(down)">
                                      <p:cBhvr>
                                        <p:cTn id="118" dur="500"/>
                                        <p:tgtEl>
                                          <p:spTgt spid="30"/>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10" presetClass="entr" presetSubtype="0" fill="hold" nodeType="clickEffect">
                                  <p:stCondLst>
                                    <p:cond delay="0"/>
                                  </p:stCondLst>
                                  <p:childTnLst>
                                    <p:set>
                                      <p:cBhvr>
                                        <p:cTn id="122" dur="1" fill="hold">
                                          <p:stCondLst>
                                            <p:cond delay="0"/>
                                          </p:stCondLst>
                                        </p:cTn>
                                        <p:tgtEl>
                                          <p:spTgt spid="28"/>
                                        </p:tgtEl>
                                        <p:attrNameLst>
                                          <p:attrName>style.visibility</p:attrName>
                                        </p:attrNameLst>
                                      </p:cBhvr>
                                      <p:to>
                                        <p:strVal val="visible"/>
                                      </p:to>
                                    </p:set>
                                    <p:animEffect transition="in" filter="fade">
                                      <p:cBhvr>
                                        <p:cTn id="123" dur="500"/>
                                        <p:tgtEl>
                                          <p:spTgt spid="28"/>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22" presetClass="entr" presetSubtype="4" fill="hold" nodeType="clickEffect">
                                  <p:stCondLst>
                                    <p:cond delay="0"/>
                                  </p:stCondLst>
                                  <p:childTnLst>
                                    <p:set>
                                      <p:cBhvr>
                                        <p:cTn id="127" dur="1" fill="hold">
                                          <p:stCondLst>
                                            <p:cond delay="0"/>
                                          </p:stCondLst>
                                        </p:cTn>
                                        <p:tgtEl>
                                          <p:spTgt spid="32"/>
                                        </p:tgtEl>
                                        <p:attrNameLst>
                                          <p:attrName>style.visibility</p:attrName>
                                        </p:attrNameLst>
                                      </p:cBhvr>
                                      <p:to>
                                        <p:strVal val="visible"/>
                                      </p:to>
                                    </p:set>
                                    <p:animEffect transition="in" filter="wipe(down)">
                                      <p:cBhvr>
                                        <p:cTn id="128" dur="500"/>
                                        <p:tgtEl>
                                          <p:spTgt spid="32"/>
                                        </p:tgtEl>
                                      </p:cBhvr>
                                    </p:animEffect>
                                  </p:childTnLst>
                                </p:cTn>
                              </p:par>
                              <p:par>
                                <p:cTn id="129" presetID="22" presetClass="entr" presetSubtype="4" fill="hold" nodeType="withEffect">
                                  <p:stCondLst>
                                    <p:cond delay="0"/>
                                  </p:stCondLst>
                                  <p:childTnLst>
                                    <p:set>
                                      <p:cBhvr>
                                        <p:cTn id="130" dur="1" fill="hold">
                                          <p:stCondLst>
                                            <p:cond delay="0"/>
                                          </p:stCondLst>
                                        </p:cTn>
                                        <p:tgtEl>
                                          <p:spTgt spid="33"/>
                                        </p:tgtEl>
                                        <p:attrNameLst>
                                          <p:attrName>style.visibility</p:attrName>
                                        </p:attrNameLst>
                                      </p:cBhvr>
                                      <p:to>
                                        <p:strVal val="visible"/>
                                      </p:to>
                                    </p:set>
                                    <p:animEffect transition="in" filter="wipe(down)">
                                      <p:cBhvr>
                                        <p:cTn id="131" dur="500"/>
                                        <p:tgtEl>
                                          <p:spTgt spid="33"/>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10" presetClass="entr" presetSubtype="0" fill="hold" nodeType="clickEffect">
                                  <p:stCondLst>
                                    <p:cond delay="0"/>
                                  </p:stCondLst>
                                  <p:childTnLst>
                                    <p:set>
                                      <p:cBhvr>
                                        <p:cTn id="135" dur="1" fill="hold">
                                          <p:stCondLst>
                                            <p:cond delay="0"/>
                                          </p:stCondLst>
                                        </p:cTn>
                                        <p:tgtEl>
                                          <p:spTgt spid="31"/>
                                        </p:tgtEl>
                                        <p:attrNameLst>
                                          <p:attrName>style.visibility</p:attrName>
                                        </p:attrNameLst>
                                      </p:cBhvr>
                                      <p:to>
                                        <p:strVal val="visible"/>
                                      </p:to>
                                    </p:set>
                                    <p:animEffect transition="in" filter="fade">
                                      <p:cBhvr>
                                        <p:cTn id="136" dur="500"/>
                                        <p:tgtEl>
                                          <p:spTgt spid="31"/>
                                        </p:tgtEl>
                                      </p:cBhvr>
                                    </p:animEffec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10" presetClass="entr" presetSubtype="0" fill="hold" grpId="0" nodeType="clickEffect">
                                  <p:stCondLst>
                                    <p:cond delay="0"/>
                                  </p:stCondLst>
                                  <p:childTnLst>
                                    <p:set>
                                      <p:cBhvr>
                                        <p:cTn id="140" dur="1" fill="hold">
                                          <p:stCondLst>
                                            <p:cond delay="0"/>
                                          </p:stCondLst>
                                        </p:cTn>
                                        <p:tgtEl>
                                          <p:spTgt spid="65"/>
                                        </p:tgtEl>
                                        <p:attrNameLst>
                                          <p:attrName>style.visibility</p:attrName>
                                        </p:attrNameLst>
                                      </p:cBhvr>
                                      <p:to>
                                        <p:strVal val="visible"/>
                                      </p:to>
                                    </p:set>
                                    <p:animEffect transition="in" filter="fade">
                                      <p:cBhvr>
                                        <p:cTn id="141" dur="500"/>
                                        <p:tgtEl>
                                          <p:spTgt spid="65"/>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10" presetClass="entr" presetSubtype="0" fill="hold" nodeType="clickEffect">
                                  <p:stCondLst>
                                    <p:cond delay="0"/>
                                  </p:stCondLst>
                                  <p:childTnLst>
                                    <p:set>
                                      <p:cBhvr>
                                        <p:cTn id="145" dur="1" fill="hold">
                                          <p:stCondLst>
                                            <p:cond delay="0"/>
                                          </p:stCondLst>
                                        </p:cTn>
                                        <p:tgtEl>
                                          <p:spTgt spid="34"/>
                                        </p:tgtEl>
                                        <p:attrNameLst>
                                          <p:attrName>style.visibility</p:attrName>
                                        </p:attrNameLst>
                                      </p:cBhvr>
                                      <p:to>
                                        <p:strVal val="visible"/>
                                      </p:to>
                                    </p:set>
                                    <p:animEffect transition="in" filter="fade">
                                      <p:cBhvr>
                                        <p:cTn id="146" dur="500"/>
                                        <p:tgtEl>
                                          <p:spTgt spid="34"/>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10" presetClass="entr" presetSubtype="0" fill="hold" grpId="0" nodeType="clickEffect">
                                  <p:stCondLst>
                                    <p:cond delay="0"/>
                                  </p:stCondLst>
                                  <p:childTnLst>
                                    <p:set>
                                      <p:cBhvr>
                                        <p:cTn id="150" dur="1" fill="hold">
                                          <p:stCondLst>
                                            <p:cond delay="0"/>
                                          </p:stCondLst>
                                        </p:cTn>
                                        <p:tgtEl>
                                          <p:spTgt spid="39"/>
                                        </p:tgtEl>
                                        <p:attrNameLst>
                                          <p:attrName>style.visibility</p:attrName>
                                        </p:attrNameLst>
                                      </p:cBhvr>
                                      <p:to>
                                        <p:strVal val="visible"/>
                                      </p:to>
                                    </p:set>
                                    <p:animEffect transition="in" filter="fade">
                                      <p:cBhvr>
                                        <p:cTn id="151" dur="500"/>
                                        <p:tgtEl>
                                          <p:spTgt spid="39"/>
                                        </p:tgtEl>
                                      </p:cBhvr>
                                    </p:animEffect>
                                  </p:childTnLst>
                                </p:cTn>
                              </p:par>
                              <p:par>
                                <p:cTn id="152" presetID="10" presetClass="exit" presetSubtype="0" fill="hold" grpId="1" nodeType="withEffect">
                                  <p:stCondLst>
                                    <p:cond delay="0"/>
                                  </p:stCondLst>
                                  <p:childTnLst>
                                    <p:animEffect transition="out" filter="fade">
                                      <p:cBhvr>
                                        <p:cTn id="153" dur="500"/>
                                        <p:tgtEl>
                                          <p:spTgt spid="9"/>
                                        </p:tgtEl>
                                      </p:cBhvr>
                                    </p:animEffect>
                                    <p:set>
                                      <p:cBhvr>
                                        <p:cTn id="154" dur="1" fill="hold">
                                          <p:stCondLst>
                                            <p:cond delay="499"/>
                                          </p:stCondLst>
                                        </p:cTn>
                                        <p:tgtEl>
                                          <p:spTgt spid="9"/>
                                        </p:tgtEl>
                                        <p:attrNameLst>
                                          <p:attrName>style.visibility</p:attrName>
                                        </p:attrNameLst>
                                      </p:cBhvr>
                                      <p:to>
                                        <p:strVal val="hidden"/>
                                      </p:to>
                                    </p:set>
                                  </p:childTnLst>
                                </p:cTn>
                              </p:par>
                              <p:par>
                                <p:cTn id="155" presetID="10" presetClass="exit" presetSubtype="0" fill="hold" grpId="1" nodeType="withEffect">
                                  <p:stCondLst>
                                    <p:cond delay="0"/>
                                  </p:stCondLst>
                                  <p:childTnLst>
                                    <p:animEffect transition="out" filter="fade">
                                      <p:cBhvr>
                                        <p:cTn id="156" dur="500"/>
                                        <p:tgtEl>
                                          <p:spTgt spid="12"/>
                                        </p:tgtEl>
                                      </p:cBhvr>
                                    </p:animEffect>
                                    <p:set>
                                      <p:cBhvr>
                                        <p:cTn id="157" dur="1" fill="hold">
                                          <p:stCondLst>
                                            <p:cond delay="499"/>
                                          </p:stCondLst>
                                        </p:cTn>
                                        <p:tgtEl>
                                          <p:spTgt spid="12"/>
                                        </p:tgtEl>
                                        <p:attrNameLst>
                                          <p:attrName>style.visibility</p:attrName>
                                        </p:attrNameLst>
                                      </p:cBhvr>
                                      <p:to>
                                        <p:strVal val="hidden"/>
                                      </p:to>
                                    </p:set>
                                  </p:childTnLst>
                                </p:cTn>
                              </p:par>
                              <p:par>
                                <p:cTn id="158" presetID="10" presetClass="exit" presetSubtype="0" fill="hold" grpId="1" nodeType="withEffect">
                                  <p:stCondLst>
                                    <p:cond delay="0"/>
                                  </p:stCondLst>
                                  <p:childTnLst>
                                    <p:animEffect transition="out" filter="fade">
                                      <p:cBhvr>
                                        <p:cTn id="159" dur="500"/>
                                        <p:tgtEl>
                                          <p:spTgt spid="23"/>
                                        </p:tgtEl>
                                      </p:cBhvr>
                                    </p:animEffect>
                                    <p:set>
                                      <p:cBhvr>
                                        <p:cTn id="160" dur="1" fill="hold">
                                          <p:stCondLst>
                                            <p:cond delay="499"/>
                                          </p:stCondLst>
                                        </p:cTn>
                                        <p:tgtEl>
                                          <p:spTgt spid="23"/>
                                        </p:tgtEl>
                                        <p:attrNameLst>
                                          <p:attrName>style.visibility</p:attrName>
                                        </p:attrNameLst>
                                      </p:cBhvr>
                                      <p:to>
                                        <p:strVal val="hidden"/>
                                      </p:to>
                                    </p:set>
                                  </p:childTnLst>
                                </p:cTn>
                              </p:par>
                            </p:childTnLst>
                          </p:cTn>
                        </p:par>
                      </p:childTnLst>
                    </p:cTn>
                  </p:par>
                  <p:par>
                    <p:cTn id="161" fill="hold" nodeType="clickPar">
                      <p:stCondLst>
                        <p:cond delay="indefinite"/>
                      </p:stCondLst>
                      <p:childTnLst>
                        <p:par>
                          <p:cTn id="162" fill="hold" nodeType="withGroup">
                            <p:stCondLst>
                              <p:cond delay="0"/>
                            </p:stCondLst>
                            <p:childTnLst>
                              <p:par>
                                <p:cTn id="163" presetID="10" presetClass="entr" presetSubtype="0" fill="hold" nodeType="clickEffect">
                                  <p:stCondLst>
                                    <p:cond delay="0"/>
                                  </p:stCondLst>
                                  <p:childTnLst>
                                    <p:set>
                                      <p:cBhvr>
                                        <p:cTn id="164" dur="1" fill="hold">
                                          <p:stCondLst>
                                            <p:cond delay="0"/>
                                          </p:stCondLst>
                                        </p:cTn>
                                        <p:tgtEl>
                                          <p:spTgt spid="35"/>
                                        </p:tgtEl>
                                        <p:attrNameLst>
                                          <p:attrName>style.visibility</p:attrName>
                                        </p:attrNameLst>
                                      </p:cBhvr>
                                      <p:to>
                                        <p:strVal val="visible"/>
                                      </p:to>
                                    </p:set>
                                    <p:animEffect transition="in" filter="fade">
                                      <p:cBhvr>
                                        <p:cTn id="165" dur="500"/>
                                        <p:tgtEl>
                                          <p:spTgt spid="35"/>
                                        </p:tgtEl>
                                      </p:cBhvr>
                                    </p:animEffect>
                                  </p:childTnLst>
                                </p:cTn>
                              </p:par>
                            </p:childTnLst>
                          </p:cTn>
                        </p:par>
                      </p:childTnLst>
                    </p:cTn>
                  </p:par>
                  <p:par>
                    <p:cTn id="166" fill="hold" nodeType="clickPar">
                      <p:stCondLst>
                        <p:cond delay="indefinite"/>
                      </p:stCondLst>
                      <p:childTnLst>
                        <p:par>
                          <p:cTn id="167" fill="hold" nodeType="withGroup">
                            <p:stCondLst>
                              <p:cond delay="0"/>
                            </p:stCondLst>
                            <p:childTnLst>
                              <p:par>
                                <p:cTn id="168" presetID="10" presetClass="entr" presetSubtype="0" fill="hold" nodeType="clickEffect">
                                  <p:stCondLst>
                                    <p:cond delay="0"/>
                                  </p:stCondLst>
                                  <p:childTnLst>
                                    <p:set>
                                      <p:cBhvr>
                                        <p:cTn id="169" dur="1" fill="hold">
                                          <p:stCondLst>
                                            <p:cond delay="0"/>
                                          </p:stCondLst>
                                        </p:cTn>
                                        <p:tgtEl>
                                          <p:spTgt spid="36"/>
                                        </p:tgtEl>
                                        <p:attrNameLst>
                                          <p:attrName>style.visibility</p:attrName>
                                        </p:attrNameLst>
                                      </p:cBhvr>
                                      <p:to>
                                        <p:strVal val="visible"/>
                                      </p:to>
                                    </p:set>
                                    <p:animEffect transition="in" filter="fade">
                                      <p:cBhvr>
                                        <p:cTn id="170" dur="500"/>
                                        <p:tgtEl>
                                          <p:spTgt spid="36"/>
                                        </p:tgtEl>
                                      </p:cBhvr>
                                    </p:animEffec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22" presetClass="entr" presetSubtype="4" fill="hold" nodeType="clickEffect">
                                  <p:stCondLst>
                                    <p:cond delay="0"/>
                                  </p:stCondLst>
                                  <p:childTnLst>
                                    <p:set>
                                      <p:cBhvr>
                                        <p:cTn id="174" dur="1" fill="hold">
                                          <p:stCondLst>
                                            <p:cond delay="0"/>
                                          </p:stCondLst>
                                        </p:cTn>
                                        <p:tgtEl>
                                          <p:spTgt spid="40"/>
                                        </p:tgtEl>
                                        <p:attrNameLst>
                                          <p:attrName>style.visibility</p:attrName>
                                        </p:attrNameLst>
                                      </p:cBhvr>
                                      <p:to>
                                        <p:strVal val="visible"/>
                                      </p:to>
                                    </p:set>
                                    <p:animEffect transition="in" filter="wipe(down)">
                                      <p:cBhvr>
                                        <p:cTn id="175" dur="500"/>
                                        <p:tgtEl>
                                          <p:spTgt spid="40"/>
                                        </p:tgtEl>
                                      </p:cBhvr>
                                    </p:animEffect>
                                  </p:childTnLst>
                                </p:cTn>
                              </p:par>
                              <p:par>
                                <p:cTn id="176" presetID="22" presetClass="entr" presetSubtype="4" fill="hold" nodeType="withEffect">
                                  <p:stCondLst>
                                    <p:cond delay="0"/>
                                  </p:stCondLst>
                                  <p:childTnLst>
                                    <p:set>
                                      <p:cBhvr>
                                        <p:cTn id="177" dur="1" fill="hold">
                                          <p:stCondLst>
                                            <p:cond delay="0"/>
                                          </p:stCondLst>
                                        </p:cTn>
                                        <p:tgtEl>
                                          <p:spTgt spid="49"/>
                                        </p:tgtEl>
                                        <p:attrNameLst>
                                          <p:attrName>style.visibility</p:attrName>
                                        </p:attrNameLst>
                                      </p:cBhvr>
                                      <p:to>
                                        <p:strVal val="visible"/>
                                      </p:to>
                                    </p:set>
                                    <p:animEffect transition="in" filter="wipe(down)">
                                      <p:cBhvr>
                                        <p:cTn id="178" dur="500"/>
                                        <p:tgtEl>
                                          <p:spTgt spid="49"/>
                                        </p:tgtEl>
                                      </p:cBhvr>
                                    </p:animEffect>
                                  </p:childTnLst>
                                </p:cTn>
                              </p:par>
                            </p:childTnLst>
                          </p:cTn>
                        </p:par>
                      </p:childTnLst>
                    </p:cTn>
                  </p:par>
                  <p:par>
                    <p:cTn id="179" fill="hold" nodeType="clickPar">
                      <p:stCondLst>
                        <p:cond delay="indefinite"/>
                      </p:stCondLst>
                      <p:childTnLst>
                        <p:par>
                          <p:cTn id="180" fill="hold" nodeType="withGroup">
                            <p:stCondLst>
                              <p:cond delay="0"/>
                            </p:stCondLst>
                            <p:childTnLst>
                              <p:par>
                                <p:cTn id="181" presetID="10" presetClass="entr" presetSubtype="0" fill="hold" nodeType="clickEffect">
                                  <p:stCondLst>
                                    <p:cond delay="0"/>
                                  </p:stCondLst>
                                  <p:childTnLst>
                                    <p:set>
                                      <p:cBhvr>
                                        <p:cTn id="182" dur="1" fill="hold">
                                          <p:stCondLst>
                                            <p:cond delay="0"/>
                                          </p:stCondLst>
                                        </p:cTn>
                                        <p:tgtEl>
                                          <p:spTgt spid="37"/>
                                        </p:tgtEl>
                                        <p:attrNameLst>
                                          <p:attrName>style.visibility</p:attrName>
                                        </p:attrNameLst>
                                      </p:cBhvr>
                                      <p:to>
                                        <p:strVal val="visible"/>
                                      </p:to>
                                    </p:set>
                                    <p:animEffect transition="in" filter="fade">
                                      <p:cBhvr>
                                        <p:cTn id="183" dur="500"/>
                                        <p:tgtEl>
                                          <p:spTgt spid="37"/>
                                        </p:tgtEl>
                                      </p:cBhvr>
                                    </p:animEffect>
                                  </p:childTnLst>
                                </p:cTn>
                              </p:par>
                            </p:childTnLst>
                          </p:cTn>
                        </p:par>
                      </p:childTnLst>
                    </p:cTn>
                  </p:par>
                  <p:par>
                    <p:cTn id="184" fill="hold" nodeType="clickPar">
                      <p:stCondLst>
                        <p:cond delay="indefinite"/>
                      </p:stCondLst>
                      <p:childTnLst>
                        <p:par>
                          <p:cTn id="185" fill="hold" nodeType="withGroup">
                            <p:stCondLst>
                              <p:cond delay="0"/>
                            </p:stCondLst>
                            <p:childTnLst>
                              <p:par>
                                <p:cTn id="186" presetID="22" presetClass="entr" presetSubtype="4" fill="hold" nodeType="clickEffect">
                                  <p:stCondLst>
                                    <p:cond delay="0"/>
                                  </p:stCondLst>
                                  <p:childTnLst>
                                    <p:set>
                                      <p:cBhvr>
                                        <p:cTn id="187" dur="1" fill="hold">
                                          <p:stCondLst>
                                            <p:cond delay="0"/>
                                          </p:stCondLst>
                                        </p:cTn>
                                        <p:tgtEl>
                                          <p:spTgt spid="41"/>
                                        </p:tgtEl>
                                        <p:attrNameLst>
                                          <p:attrName>style.visibility</p:attrName>
                                        </p:attrNameLst>
                                      </p:cBhvr>
                                      <p:to>
                                        <p:strVal val="visible"/>
                                      </p:to>
                                    </p:set>
                                    <p:animEffect transition="in" filter="wipe(down)">
                                      <p:cBhvr>
                                        <p:cTn id="188" dur="500"/>
                                        <p:tgtEl>
                                          <p:spTgt spid="41"/>
                                        </p:tgtEl>
                                      </p:cBhvr>
                                    </p:animEffect>
                                  </p:childTnLst>
                                </p:cTn>
                              </p:par>
                              <p:par>
                                <p:cTn id="189" presetID="22" presetClass="entr" presetSubtype="4" fill="hold" nodeType="withEffect">
                                  <p:stCondLst>
                                    <p:cond delay="0"/>
                                  </p:stCondLst>
                                  <p:childTnLst>
                                    <p:set>
                                      <p:cBhvr>
                                        <p:cTn id="190" dur="1" fill="hold">
                                          <p:stCondLst>
                                            <p:cond delay="0"/>
                                          </p:stCondLst>
                                        </p:cTn>
                                        <p:tgtEl>
                                          <p:spTgt spid="50"/>
                                        </p:tgtEl>
                                        <p:attrNameLst>
                                          <p:attrName>style.visibility</p:attrName>
                                        </p:attrNameLst>
                                      </p:cBhvr>
                                      <p:to>
                                        <p:strVal val="visible"/>
                                      </p:to>
                                    </p:set>
                                    <p:animEffect transition="in" filter="wipe(down)">
                                      <p:cBhvr>
                                        <p:cTn id="191" dur="500"/>
                                        <p:tgtEl>
                                          <p:spTgt spid="50"/>
                                        </p:tgtEl>
                                      </p:cBhvr>
                                    </p:animEffect>
                                  </p:childTnLst>
                                </p:cTn>
                              </p:par>
                            </p:childTnLst>
                          </p:cTn>
                        </p:par>
                      </p:childTnLst>
                    </p:cTn>
                  </p:par>
                  <p:par>
                    <p:cTn id="192" fill="hold" nodeType="clickPar">
                      <p:stCondLst>
                        <p:cond delay="indefinite"/>
                      </p:stCondLst>
                      <p:childTnLst>
                        <p:par>
                          <p:cTn id="193" fill="hold" nodeType="withGroup">
                            <p:stCondLst>
                              <p:cond delay="0"/>
                            </p:stCondLst>
                            <p:childTnLst>
                              <p:par>
                                <p:cTn id="194" presetID="10" presetClass="entr" presetSubtype="0" fill="hold" nodeType="clickEffect">
                                  <p:stCondLst>
                                    <p:cond delay="0"/>
                                  </p:stCondLst>
                                  <p:childTnLst>
                                    <p:set>
                                      <p:cBhvr>
                                        <p:cTn id="195" dur="1" fill="hold">
                                          <p:stCondLst>
                                            <p:cond delay="0"/>
                                          </p:stCondLst>
                                        </p:cTn>
                                        <p:tgtEl>
                                          <p:spTgt spid="38"/>
                                        </p:tgtEl>
                                        <p:attrNameLst>
                                          <p:attrName>style.visibility</p:attrName>
                                        </p:attrNameLst>
                                      </p:cBhvr>
                                      <p:to>
                                        <p:strVal val="visible"/>
                                      </p:to>
                                    </p:set>
                                    <p:animEffect transition="in" filter="fade">
                                      <p:cBhvr>
                                        <p:cTn id="196" dur="500"/>
                                        <p:tgtEl>
                                          <p:spTgt spid="38"/>
                                        </p:tgtEl>
                                      </p:cBhvr>
                                    </p:animEffect>
                                  </p:childTnLst>
                                </p:cTn>
                              </p:par>
                            </p:childTnLst>
                          </p:cTn>
                        </p:par>
                      </p:childTnLst>
                    </p:cTn>
                  </p:par>
                  <p:par>
                    <p:cTn id="197" fill="hold" nodeType="clickPar">
                      <p:stCondLst>
                        <p:cond delay="indefinite"/>
                      </p:stCondLst>
                      <p:childTnLst>
                        <p:par>
                          <p:cTn id="198" fill="hold" nodeType="withGroup">
                            <p:stCondLst>
                              <p:cond delay="0"/>
                            </p:stCondLst>
                            <p:childTnLst>
                              <p:par>
                                <p:cTn id="199" presetID="10" presetClass="entr" presetSubtype="0" fill="hold" grpId="0" nodeType="clickEffect">
                                  <p:stCondLst>
                                    <p:cond delay="0"/>
                                  </p:stCondLst>
                                  <p:childTnLst>
                                    <p:set>
                                      <p:cBhvr>
                                        <p:cTn id="200" dur="1" fill="hold">
                                          <p:stCondLst>
                                            <p:cond delay="0"/>
                                          </p:stCondLst>
                                        </p:cTn>
                                        <p:tgtEl>
                                          <p:spTgt spid="42"/>
                                        </p:tgtEl>
                                        <p:attrNameLst>
                                          <p:attrName>style.visibility</p:attrName>
                                        </p:attrNameLst>
                                      </p:cBhvr>
                                      <p:to>
                                        <p:strVal val="visible"/>
                                      </p:to>
                                    </p:set>
                                    <p:animEffect transition="in" filter="fade">
                                      <p:cBhvr>
                                        <p:cTn id="201" dur="500"/>
                                        <p:tgtEl>
                                          <p:spTgt spid="42"/>
                                        </p:tgtEl>
                                      </p:cBhvr>
                                    </p:animEffect>
                                  </p:childTnLst>
                                </p:cTn>
                              </p:par>
                            </p:childTnLst>
                          </p:cTn>
                        </p:par>
                      </p:childTnLst>
                    </p:cTn>
                  </p:par>
                  <p:par>
                    <p:cTn id="202" fill="hold" nodeType="clickPar">
                      <p:stCondLst>
                        <p:cond delay="indefinite"/>
                      </p:stCondLst>
                      <p:childTnLst>
                        <p:par>
                          <p:cTn id="203" fill="hold" nodeType="withGroup">
                            <p:stCondLst>
                              <p:cond delay="0"/>
                            </p:stCondLst>
                            <p:childTnLst>
                              <p:par>
                                <p:cTn id="204" presetID="10" presetClass="entr" presetSubtype="0" fill="hold" nodeType="clickEffect">
                                  <p:stCondLst>
                                    <p:cond delay="0"/>
                                  </p:stCondLst>
                                  <p:childTnLst>
                                    <p:set>
                                      <p:cBhvr>
                                        <p:cTn id="205" dur="1" fill="hold">
                                          <p:stCondLst>
                                            <p:cond delay="0"/>
                                          </p:stCondLst>
                                        </p:cTn>
                                        <p:tgtEl>
                                          <p:spTgt spid="43"/>
                                        </p:tgtEl>
                                        <p:attrNameLst>
                                          <p:attrName>style.visibility</p:attrName>
                                        </p:attrNameLst>
                                      </p:cBhvr>
                                      <p:to>
                                        <p:strVal val="visible"/>
                                      </p:to>
                                    </p:set>
                                    <p:animEffect transition="in" filter="fade">
                                      <p:cBhvr>
                                        <p:cTn id="206" dur="500"/>
                                        <p:tgtEl>
                                          <p:spTgt spid="43"/>
                                        </p:tgtEl>
                                      </p:cBhvr>
                                    </p:animEffect>
                                  </p:childTnLst>
                                </p:cTn>
                              </p:par>
                            </p:childTnLst>
                          </p:cTn>
                        </p:par>
                      </p:childTnLst>
                    </p:cTn>
                  </p:par>
                  <p:par>
                    <p:cTn id="207" fill="hold" nodeType="clickPar">
                      <p:stCondLst>
                        <p:cond delay="indefinite"/>
                      </p:stCondLst>
                      <p:childTnLst>
                        <p:par>
                          <p:cTn id="208" fill="hold" nodeType="withGroup">
                            <p:stCondLst>
                              <p:cond delay="0"/>
                            </p:stCondLst>
                            <p:childTnLst>
                              <p:par>
                                <p:cTn id="209" presetID="10" presetClass="entr" presetSubtype="0" fill="hold" nodeType="clickEffect">
                                  <p:stCondLst>
                                    <p:cond delay="0"/>
                                  </p:stCondLst>
                                  <p:childTnLst>
                                    <p:set>
                                      <p:cBhvr>
                                        <p:cTn id="210" dur="1" fill="hold">
                                          <p:stCondLst>
                                            <p:cond delay="0"/>
                                          </p:stCondLst>
                                        </p:cTn>
                                        <p:tgtEl>
                                          <p:spTgt spid="44"/>
                                        </p:tgtEl>
                                        <p:attrNameLst>
                                          <p:attrName>style.visibility</p:attrName>
                                        </p:attrNameLst>
                                      </p:cBhvr>
                                      <p:to>
                                        <p:strVal val="visible"/>
                                      </p:to>
                                    </p:set>
                                    <p:animEffect transition="in" filter="fade">
                                      <p:cBhvr>
                                        <p:cTn id="211" dur="500"/>
                                        <p:tgtEl>
                                          <p:spTgt spid="44"/>
                                        </p:tgtEl>
                                      </p:cBhvr>
                                    </p:animEffect>
                                  </p:childTnLst>
                                </p:cTn>
                              </p:par>
                            </p:childTnLst>
                          </p:cTn>
                        </p:par>
                      </p:childTnLst>
                    </p:cTn>
                  </p:par>
                  <p:par>
                    <p:cTn id="212" fill="hold" nodeType="clickPar">
                      <p:stCondLst>
                        <p:cond delay="indefinite"/>
                      </p:stCondLst>
                      <p:childTnLst>
                        <p:par>
                          <p:cTn id="213" fill="hold" nodeType="withGroup">
                            <p:stCondLst>
                              <p:cond delay="0"/>
                            </p:stCondLst>
                            <p:childTnLst>
                              <p:par>
                                <p:cTn id="214" presetID="22" presetClass="entr" presetSubtype="4" fill="hold" nodeType="clickEffect">
                                  <p:stCondLst>
                                    <p:cond delay="0"/>
                                  </p:stCondLst>
                                  <p:childTnLst>
                                    <p:set>
                                      <p:cBhvr>
                                        <p:cTn id="215" dur="1" fill="hold">
                                          <p:stCondLst>
                                            <p:cond delay="0"/>
                                          </p:stCondLst>
                                        </p:cTn>
                                        <p:tgtEl>
                                          <p:spTgt spid="45"/>
                                        </p:tgtEl>
                                        <p:attrNameLst>
                                          <p:attrName>style.visibility</p:attrName>
                                        </p:attrNameLst>
                                      </p:cBhvr>
                                      <p:to>
                                        <p:strVal val="visible"/>
                                      </p:to>
                                    </p:set>
                                    <p:animEffect transition="in" filter="wipe(down)">
                                      <p:cBhvr>
                                        <p:cTn id="216" dur="500"/>
                                        <p:tgtEl>
                                          <p:spTgt spid="45"/>
                                        </p:tgtEl>
                                      </p:cBhvr>
                                    </p:animEffect>
                                  </p:childTnLst>
                                </p:cTn>
                              </p:par>
                              <p:par>
                                <p:cTn id="217" presetID="22" presetClass="entr" presetSubtype="4" fill="hold" nodeType="withEffect">
                                  <p:stCondLst>
                                    <p:cond delay="0"/>
                                  </p:stCondLst>
                                  <p:childTnLst>
                                    <p:set>
                                      <p:cBhvr>
                                        <p:cTn id="218" dur="1" fill="hold">
                                          <p:stCondLst>
                                            <p:cond delay="0"/>
                                          </p:stCondLst>
                                        </p:cTn>
                                        <p:tgtEl>
                                          <p:spTgt spid="51"/>
                                        </p:tgtEl>
                                        <p:attrNameLst>
                                          <p:attrName>style.visibility</p:attrName>
                                        </p:attrNameLst>
                                      </p:cBhvr>
                                      <p:to>
                                        <p:strVal val="visible"/>
                                      </p:to>
                                    </p:set>
                                    <p:animEffect transition="in" filter="wipe(down)">
                                      <p:cBhvr>
                                        <p:cTn id="219" dur="500"/>
                                        <p:tgtEl>
                                          <p:spTgt spid="51"/>
                                        </p:tgtEl>
                                      </p:cBhvr>
                                    </p:animEffect>
                                  </p:childTnLst>
                                </p:cTn>
                              </p:par>
                            </p:childTnLst>
                          </p:cTn>
                        </p:par>
                      </p:childTnLst>
                    </p:cTn>
                  </p:par>
                  <p:par>
                    <p:cTn id="220" fill="hold" nodeType="clickPar">
                      <p:stCondLst>
                        <p:cond delay="indefinite"/>
                      </p:stCondLst>
                      <p:childTnLst>
                        <p:par>
                          <p:cTn id="221" fill="hold" nodeType="withGroup">
                            <p:stCondLst>
                              <p:cond delay="0"/>
                            </p:stCondLst>
                            <p:childTnLst>
                              <p:par>
                                <p:cTn id="222" presetID="22" presetClass="entr" presetSubtype="4" fill="hold" nodeType="clickEffect">
                                  <p:stCondLst>
                                    <p:cond delay="0"/>
                                  </p:stCondLst>
                                  <p:childTnLst>
                                    <p:set>
                                      <p:cBhvr>
                                        <p:cTn id="223" dur="1" fill="hold">
                                          <p:stCondLst>
                                            <p:cond delay="0"/>
                                          </p:stCondLst>
                                        </p:cTn>
                                        <p:tgtEl>
                                          <p:spTgt spid="46"/>
                                        </p:tgtEl>
                                        <p:attrNameLst>
                                          <p:attrName>style.visibility</p:attrName>
                                        </p:attrNameLst>
                                      </p:cBhvr>
                                      <p:to>
                                        <p:strVal val="visible"/>
                                      </p:to>
                                    </p:set>
                                    <p:animEffect transition="in" filter="wipe(down)">
                                      <p:cBhvr>
                                        <p:cTn id="224" dur="500"/>
                                        <p:tgtEl>
                                          <p:spTgt spid="46"/>
                                        </p:tgtEl>
                                      </p:cBhvr>
                                    </p:animEffect>
                                  </p:childTnLst>
                                </p:cTn>
                              </p:par>
                              <p:par>
                                <p:cTn id="225" presetID="22" presetClass="entr" presetSubtype="4" fill="hold" nodeType="withEffect">
                                  <p:stCondLst>
                                    <p:cond delay="0"/>
                                  </p:stCondLst>
                                  <p:childTnLst>
                                    <p:set>
                                      <p:cBhvr>
                                        <p:cTn id="226" dur="1" fill="hold">
                                          <p:stCondLst>
                                            <p:cond delay="0"/>
                                          </p:stCondLst>
                                        </p:cTn>
                                        <p:tgtEl>
                                          <p:spTgt spid="52"/>
                                        </p:tgtEl>
                                        <p:attrNameLst>
                                          <p:attrName>style.visibility</p:attrName>
                                        </p:attrNameLst>
                                      </p:cBhvr>
                                      <p:to>
                                        <p:strVal val="visible"/>
                                      </p:to>
                                    </p:set>
                                    <p:animEffect transition="in" filter="wipe(down)">
                                      <p:cBhvr>
                                        <p:cTn id="227" dur="500"/>
                                        <p:tgtEl>
                                          <p:spTgt spid="52"/>
                                        </p:tgtEl>
                                      </p:cBhvr>
                                    </p:animEffect>
                                  </p:childTnLst>
                                </p:cTn>
                              </p:par>
                            </p:childTnLst>
                          </p:cTn>
                        </p:par>
                      </p:childTnLst>
                    </p:cTn>
                  </p:par>
                  <p:par>
                    <p:cTn id="228" fill="hold" nodeType="clickPar">
                      <p:stCondLst>
                        <p:cond delay="indefinite"/>
                      </p:stCondLst>
                      <p:childTnLst>
                        <p:par>
                          <p:cTn id="229" fill="hold" nodeType="withGroup">
                            <p:stCondLst>
                              <p:cond delay="0"/>
                            </p:stCondLst>
                            <p:childTnLst>
                              <p:par>
                                <p:cTn id="230" presetID="10" presetClass="entr" presetSubtype="0" fill="hold" nodeType="clickEffect">
                                  <p:stCondLst>
                                    <p:cond delay="0"/>
                                  </p:stCondLst>
                                  <p:childTnLst>
                                    <p:set>
                                      <p:cBhvr>
                                        <p:cTn id="231" dur="1" fill="hold">
                                          <p:stCondLst>
                                            <p:cond delay="0"/>
                                          </p:stCondLst>
                                        </p:cTn>
                                        <p:tgtEl>
                                          <p:spTgt spid="47"/>
                                        </p:tgtEl>
                                        <p:attrNameLst>
                                          <p:attrName>style.visibility</p:attrName>
                                        </p:attrNameLst>
                                      </p:cBhvr>
                                      <p:to>
                                        <p:strVal val="visible"/>
                                      </p:to>
                                    </p:set>
                                    <p:animEffect transition="in" filter="fade">
                                      <p:cBhvr>
                                        <p:cTn id="232" dur="500"/>
                                        <p:tgtEl>
                                          <p:spTgt spid="47"/>
                                        </p:tgtEl>
                                      </p:cBhvr>
                                    </p:animEffect>
                                  </p:childTnLst>
                                </p:cTn>
                              </p:par>
                            </p:childTnLst>
                          </p:cTn>
                        </p:par>
                      </p:childTnLst>
                    </p:cTn>
                  </p:par>
                  <p:par>
                    <p:cTn id="233" fill="hold" nodeType="clickPar">
                      <p:stCondLst>
                        <p:cond delay="indefinite"/>
                      </p:stCondLst>
                      <p:childTnLst>
                        <p:par>
                          <p:cTn id="234" fill="hold" nodeType="withGroup">
                            <p:stCondLst>
                              <p:cond delay="0"/>
                            </p:stCondLst>
                            <p:childTnLst>
                              <p:par>
                                <p:cTn id="235" presetID="10" presetClass="entr" presetSubtype="0" fill="hold" nodeType="clickEffect">
                                  <p:stCondLst>
                                    <p:cond delay="0"/>
                                  </p:stCondLst>
                                  <p:childTnLst>
                                    <p:set>
                                      <p:cBhvr>
                                        <p:cTn id="236" dur="1" fill="hold">
                                          <p:stCondLst>
                                            <p:cond delay="0"/>
                                          </p:stCondLst>
                                        </p:cTn>
                                        <p:tgtEl>
                                          <p:spTgt spid="48"/>
                                        </p:tgtEl>
                                        <p:attrNameLst>
                                          <p:attrName>style.visibility</p:attrName>
                                        </p:attrNameLst>
                                      </p:cBhvr>
                                      <p:to>
                                        <p:strVal val="visible"/>
                                      </p:to>
                                    </p:set>
                                    <p:animEffect transition="in" filter="fade">
                                      <p:cBhvr>
                                        <p:cTn id="237" dur="500"/>
                                        <p:tgtEl>
                                          <p:spTgt spid="48"/>
                                        </p:tgtEl>
                                      </p:cBhvr>
                                    </p:animEffect>
                                  </p:childTnLst>
                                </p:cTn>
                              </p:par>
                            </p:childTnLst>
                          </p:cTn>
                        </p:par>
                      </p:childTnLst>
                    </p:cTn>
                  </p:par>
                  <p:par>
                    <p:cTn id="238" fill="hold" nodeType="clickPar">
                      <p:stCondLst>
                        <p:cond delay="indefinite"/>
                      </p:stCondLst>
                      <p:childTnLst>
                        <p:par>
                          <p:cTn id="239" fill="hold" nodeType="withGroup">
                            <p:stCondLst>
                              <p:cond delay="0"/>
                            </p:stCondLst>
                            <p:childTnLst>
                              <p:par>
                                <p:cTn id="240" presetID="10" presetClass="entr" presetSubtype="0" fill="hold" grpId="0" nodeType="clickEffect">
                                  <p:stCondLst>
                                    <p:cond delay="0"/>
                                  </p:stCondLst>
                                  <p:childTnLst>
                                    <p:set>
                                      <p:cBhvr>
                                        <p:cTn id="241" dur="1" fill="hold">
                                          <p:stCondLst>
                                            <p:cond delay="0"/>
                                          </p:stCondLst>
                                        </p:cTn>
                                        <p:tgtEl>
                                          <p:spTgt spid="53"/>
                                        </p:tgtEl>
                                        <p:attrNameLst>
                                          <p:attrName>style.visibility</p:attrName>
                                        </p:attrNameLst>
                                      </p:cBhvr>
                                      <p:to>
                                        <p:strVal val="visible"/>
                                      </p:to>
                                    </p:set>
                                    <p:animEffect transition="in" filter="fade">
                                      <p:cBhvr>
                                        <p:cTn id="242" dur="500"/>
                                        <p:tgtEl>
                                          <p:spTgt spid="53"/>
                                        </p:tgtEl>
                                      </p:cBhvr>
                                    </p:animEffect>
                                  </p:childTnLst>
                                </p:cTn>
                              </p:par>
                            </p:childTnLst>
                          </p:cTn>
                        </p:par>
                      </p:childTnLst>
                    </p:cTn>
                  </p:par>
                  <p:par>
                    <p:cTn id="243" fill="hold" nodeType="clickPar">
                      <p:stCondLst>
                        <p:cond delay="indefinite"/>
                      </p:stCondLst>
                      <p:childTnLst>
                        <p:par>
                          <p:cTn id="244" fill="hold" nodeType="withGroup">
                            <p:stCondLst>
                              <p:cond delay="0"/>
                            </p:stCondLst>
                            <p:childTnLst>
                              <p:par>
                                <p:cTn id="245" presetID="22" presetClass="entr" presetSubtype="4" fill="hold" nodeType="clickEffect">
                                  <p:stCondLst>
                                    <p:cond delay="0"/>
                                  </p:stCondLst>
                                  <p:childTnLst>
                                    <p:set>
                                      <p:cBhvr>
                                        <p:cTn id="246" dur="1" fill="hold">
                                          <p:stCondLst>
                                            <p:cond delay="0"/>
                                          </p:stCondLst>
                                        </p:cTn>
                                        <p:tgtEl>
                                          <p:spTgt spid="54"/>
                                        </p:tgtEl>
                                        <p:attrNameLst>
                                          <p:attrName>style.visibility</p:attrName>
                                        </p:attrNameLst>
                                      </p:cBhvr>
                                      <p:to>
                                        <p:strVal val="visible"/>
                                      </p:to>
                                    </p:set>
                                    <p:animEffect transition="in" filter="wipe(down)">
                                      <p:cBhvr>
                                        <p:cTn id="247" dur="500"/>
                                        <p:tgtEl>
                                          <p:spTgt spid="54"/>
                                        </p:tgtEl>
                                      </p:cBhvr>
                                    </p:animEffect>
                                  </p:childTnLst>
                                </p:cTn>
                              </p:par>
                              <p:par>
                                <p:cTn id="248" presetID="10" presetClass="entr" presetSubtype="0" fill="hold" nodeType="withEffect">
                                  <p:stCondLst>
                                    <p:cond delay="0"/>
                                  </p:stCondLst>
                                  <p:childTnLst>
                                    <p:set>
                                      <p:cBhvr>
                                        <p:cTn id="249" dur="1" fill="hold">
                                          <p:stCondLst>
                                            <p:cond delay="0"/>
                                          </p:stCondLst>
                                        </p:cTn>
                                        <p:tgtEl>
                                          <p:spTgt spid="55"/>
                                        </p:tgtEl>
                                        <p:attrNameLst>
                                          <p:attrName>style.visibility</p:attrName>
                                        </p:attrNameLst>
                                      </p:cBhvr>
                                      <p:to>
                                        <p:strVal val="visible"/>
                                      </p:to>
                                    </p:set>
                                    <p:animEffect transition="in" filter="fade">
                                      <p:cBhvr>
                                        <p:cTn id="250" dur="500"/>
                                        <p:tgtEl>
                                          <p:spTgt spid="55"/>
                                        </p:tgtEl>
                                      </p:cBhvr>
                                    </p:animEffect>
                                  </p:childTnLst>
                                </p:cTn>
                              </p:par>
                            </p:childTnLst>
                          </p:cTn>
                        </p:par>
                      </p:childTnLst>
                    </p:cTn>
                  </p:par>
                  <p:par>
                    <p:cTn id="251" fill="hold" nodeType="clickPar">
                      <p:stCondLst>
                        <p:cond delay="indefinite"/>
                      </p:stCondLst>
                      <p:childTnLst>
                        <p:par>
                          <p:cTn id="252" fill="hold" nodeType="withGroup">
                            <p:stCondLst>
                              <p:cond delay="0"/>
                            </p:stCondLst>
                            <p:childTnLst>
                              <p:par>
                                <p:cTn id="253" presetID="22" presetClass="entr" presetSubtype="4" fill="hold" nodeType="clickEffect">
                                  <p:stCondLst>
                                    <p:cond delay="0"/>
                                  </p:stCondLst>
                                  <p:childTnLst>
                                    <p:set>
                                      <p:cBhvr>
                                        <p:cTn id="254" dur="1" fill="hold">
                                          <p:stCondLst>
                                            <p:cond delay="0"/>
                                          </p:stCondLst>
                                        </p:cTn>
                                        <p:tgtEl>
                                          <p:spTgt spid="56"/>
                                        </p:tgtEl>
                                        <p:attrNameLst>
                                          <p:attrName>style.visibility</p:attrName>
                                        </p:attrNameLst>
                                      </p:cBhvr>
                                      <p:to>
                                        <p:strVal val="visible"/>
                                      </p:to>
                                    </p:set>
                                    <p:animEffect transition="in" filter="wipe(down)">
                                      <p:cBhvr>
                                        <p:cTn id="255" dur="500"/>
                                        <p:tgtEl>
                                          <p:spTgt spid="56"/>
                                        </p:tgtEl>
                                      </p:cBhvr>
                                    </p:animEffect>
                                  </p:childTnLst>
                                </p:cTn>
                              </p:par>
                              <p:par>
                                <p:cTn id="256" presetID="10" presetClass="entr" presetSubtype="0" fill="hold" nodeType="withEffect">
                                  <p:stCondLst>
                                    <p:cond delay="0"/>
                                  </p:stCondLst>
                                  <p:childTnLst>
                                    <p:set>
                                      <p:cBhvr>
                                        <p:cTn id="257" dur="1" fill="hold">
                                          <p:stCondLst>
                                            <p:cond delay="0"/>
                                          </p:stCondLst>
                                        </p:cTn>
                                        <p:tgtEl>
                                          <p:spTgt spid="57"/>
                                        </p:tgtEl>
                                        <p:attrNameLst>
                                          <p:attrName>style.visibility</p:attrName>
                                        </p:attrNameLst>
                                      </p:cBhvr>
                                      <p:to>
                                        <p:strVal val="visible"/>
                                      </p:to>
                                    </p:set>
                                    <p:animEffect transition="in" filter="fade">
                                      <p:cBhvr>
                                        <p:cTn id="258" dur="500"/>
                                        <p:tgtEl>
                                          <p:spTgt spid="57"/>
                                        </p:tgtEl>
                                      </p:cBhvr>
                                    </p:animEffect>
                                  </p:childTnLst>
                                </p:cTn>
                              </p:par>
                            </p:childTnLst>
                          </p:cTn>
                        </p:par>
                      </p:childTnLst>
                    </p:cTn>
                  </p:par>
                  <p:par>
                    <p:cTn id="259" fill="hold" nodeType="clickPar">
                      <p:stCondLst>
                        <p:cond delay="indefinite"/>
                      </p:stCondLst>
                      <p:childTnLst>
                        <p:par>
                          <p:cTn id="260" fill="hold" nodeType="withGroup">
                            <p:stCondLst>
                              <p:cond delay="0"/>
                            </p:stCondLst>
                            <p:childTnLst>
                              <p:par>
                                <p:cTn id="261" presetID="22" presetClass="entr" presetSubtype="4" fill="hold" nodeType="clickEffect">
                                  <p:stCondLst>
                                    <p:cond delay="0"/>
                                  </p:stCondLst>
                                  <p:childTnLst>
                                    <p:set>
                                      <p:cBhvr>
                                        <p:cTn id="262" dur="1" fill="hold">
                                          <p:stCondLst>
                                            <p:cond delay="0"/>
                                          </p:stCondLst>
                                        </p:cTn>
                                        <p:tgtEl>
                                          <p:spTgt spid="59"/>
                                        </p:tgtEl>
                                        <p:attrNameLst>
                                          <p:attrName>style.visibility</p:attrName>
                                        </p:attrNameLst>
                                      </p:cBhvr>
                                      <p:to>
                                        <p:strVal val="visible"/>
                                      </p:to>
                                    </p:set>
                                    <p:animEffect transition="in" filter="wipe(down)">
                                      <p:cBhvr>
                                        <p:cTn id="263" dur="500"/>
                                        <p:tgtEl>
                                          <p:spTgt spid="59"/>
                                        </p:tgtEl>
                                      </p:cBhvr>
                                    </p:animEffect>
                                  </p:childTnLst>
                                </p:cTn>
                              </p:par>
                              <p:par>
                                <p:cTn id="264" presetID="22" presetClass="entr" presetSubtype="4" fill="hold" nodeType="withEffect">
                                  <p:stCondLst>
                                    <p:cond delay="0"/>
                                  </p:stCondLst>
                                  <p:childTnLst>
                                    <p:set>
                                      <p:cBhvr>
                                        <p:cTn id="265" dur="1" fill="hold">
                                          <p:stCondLst>
                                            <p:cond delay="0"/>
                                          </p:stCondLst>
                                        </p:cTn>
                                        <p:tgtEl>
                                          <p:spTgt spid="60"/>
                                        </p:tgtEl>
                                        <p:attrNameLst>
                                          <p:attrName>style.visibility</p:attrName>
                                        </p:attrNameLst>
                                      </p:cBhvr>
                                      <p:to>
                                        <p:strVal val="visible"/>
                                      </p:to>
                                    </p:set>
                                    <p:animEffect transition="in" filter="wipe(down)">
                                      <p:cBhvr>
                                        <p:cTn id="266" dur="500"/>
                                        <p:tgtEl>
                                          <p:spTgt spid="60"/>
                                        </p:tgtEl>
                                      </p:cBhvr>
                                    </p:animEffect>
                                  </p:childTnLst>
                                </p:cTn>
                              </p:par>
                            </p:childTnLst>
                          </p:cTn>
                        </p:par>
                      </p:childTnLst>
                    </p:cTn>
                  </p:par>
                  <p:par>
                    <p:cTn id="267" fill="hold" nodeType="clickPar">
                      <p:stCondLst>
                        <p:cond delay="indefinite"/>
                      </p:stCondLst>
                      <p:childTnLst>
                        <p:par>
                          <p:cTn id="268" fill="hold" nodeType="withGroup">
                            <p:stCondLst>
                              <p:cond delay="0"/>
                            </p:stCondLst>
                            <p:childTnLst>
                              <p:par>
                                <p:cTn id="269" presetID="10" presetClass="entr" presetSubtype="0" fill="hold" nodeType="clickEffect">
                                  <p:stCondLst>
                                    <p:cond delay="0"/>
                                  </p:stCondLst>
                                  <p:childTnLst>
                                    <p:set>
                                      <p:cBhvr>
                                        <p:cTn id="270" dur="1" fill="hold">
                                          <p:stCondLst>
                                            <p:cond delay="0"/>
                                          </p:stCondLst>
                                        </p:cTn>
                                        <p:tgtEl>
                                          <p:spTgt spid="58"/>
                                        </p:tgtEl>
                                        <p:attrNameLst>
                                          <p:attrName>style.visibility</p:attrName>
                                        </p:attrNameLst>
                                      </p:cBhvr>
                                      <p:to>
                                        <p:strVal val="visible"/>
                                      </p:to>
                                    </p:set>
                                    <p:animEffect transition="in" filter="fade">
                                      <p:cBhvr>
                                        <p:cTn id="271" dur="500"/>
                                        <p:tgtEl>
                                          <p:spTgt spid="58"/>
                                        </p:tgtEl>
                                      </p:cBhvr>
                                    </p:animEffect>
                                  </p:childTnLst>
                                </p:cTn>
                              </p:par>
                            </p:childTnLst>
                          </p:cTn>
                        </p:par>
                      </p:childTnLst>
                    </p:cTn>
                  </p:par>
                  <p:par>
                    <p:cTn id="272" fill="hold" nodeType="clickPar">
                      <p:stCondLst>
                        <p:cond delay="indefinite"/>
                      </p:stCondLst>
                      <p:childTnLst>
                        <p:par>
                          <p:cTn id="273" fill="hold" nodeType="withGroup">
                            <p:stCondLst>
                              <p:cond delay="0"/>
                            </p:stCondLst>
                            <p:childTnLst>
                              <p:par>
                                <p:cTn id="274" presetID="22" presetClass="entr" presetSubtype="4" fill="hold" nodeType="clickEffect">
                                  <p:stCondLst>
                                    <p:cond delay="0"/>
                                  </p:stCondLst>
                                  <p:childTnLst>
                                    <p:set>
                                      <p:cBhvr>
                                        <p:cTn id="275" dur="1" fill="hold">
                                          <p:stCondLst>
                                            <p:cond delay="0"/>
                                          </p:stCondLst>
                                        </p:cTn>
                                        <p:tgtEl>
                                          <p:spTgt spid="62"/>
                                        </p:tgtEl>
                                        <p:attrNameLst>
                                          <p:attrName>style.visibility</p:attrName>
                                        </p:attrNameLst>
                                      </p:cBhvr>
                                      <p:to>
                                        <p:strVal val="visible"/>
                                      </p:to>
                                    </p:set>
                                    <p:animEffect transition="in" filter="wipe(down)">
                                      <p:cBhvr>
                                        <p:cTn id="276" dur="500"/>
                                        <p:tgtEl>
                                          <p:spTgt spid="62"/>
                                        </p:tgtEl>
                                      </p:cBhvr>
                                    </p:animEffect>
                                  </p:childTnLst>
                                </p:cTn>
                              </p:par>
                              <p:par>
                                <p:cTn id="277" presetID="22" presetClass="entr" presetSubtype="4" fill="hold" nodeType="withEffect">
                                  <p:stCondLst>
                                    <p:cond delay="0"/>
                                  </p:stCondLst>
                                  <p:childTnLst>
                                    <p:set>
                                      <p:cBhvr>
                                        <p:cTn id="278" dur="1" fill="hold">
                                          <p:stCondLst>
                                            <p:cond delay="0"/>
                                          </p:stCondLst>
                                        </p:cTn>
                                        <p:tgtEl>
                                          <p:spTgt spid="63"/>
                                        </p:tgtEl>
                                        <p:attrNameLst>
                                          <p:attrName>style.visibility</p:attrName>
                                        </p:attrNameLst>
                                      </p:cBhvr>
                                      <p:to>
                                        <p:strVal val="visible"/>
                                      </p:to>
                                    </p:set>
                                    <p:animEffect transition="in" filter="wipe(down)">
                                      <p:cBhvr>
                                        <p:cTn id="279" dur="500"/>
                                        <p:tgtEl>
                                          <p:spTgt spid="63"/>
                                        </p:tgtEl>
                                      </p:cBhvr>
                                    </p:animEffect>
                                  </p:childTnLst>
                                </p:cTn>
                              </p:par>
                            </p:childTnLst>
                          </p:cTn>
                        </p:par>
                      </p:childTnLst>
                    </p:cTn>
                  </p:par>
                  <p:par>
                    <p:cTn id="280" fill="hold" nodeType="clickPar">
                      <p:stCondLst>
                        <p:cond delay="indefinite"/>
                      </p:stCondLst>
                      <p:childTnLst>
                        <p:par>
                          <p:cTn id="281" fill="hold" nodeType="withGroup">
                            <p:stCondLst>
                              <p:cond delay="0"/>
                            </p:stCondLst>
                            <p:childTnLst>
                              <p:par>
                                <p:cTn id="282" presetID="10" presetClass="entr" presetSubtype="0" fill="hold" nodeType="clickEffect">
                                  <p:stCondLst>
                                    <p:cond delay="0"/>
                                  </p:stCondLst>
                                  <p:childTnLst>
                                    <p:set>
                                      <p:cBhvr>
                                        <p:cTn id="283" dur="1" fill="hold">
                                          <p:stCondLst>
                                            <p:cond delay="0"/>
                                          </p:stCondLst>
                                        </p:cTn>
                                        <p:tgtEl>
                                          <p:spTgt spid="61"/>
                                        </p:tgtEl>
                                        <p:attrNameLst>
                                          <p:attrName>style.visibility</p:attrName>
                                        </p:attrNameLst>
                                      </p:cBhvr>
                                      <p:to>
                                        <p:strVal val="visible"/>
                                      </p:to>
                                    </p:set>
                                    <p:animEffect transition="in" filter="fade">
                                      <p:cBhvr>
                                        <p:cTn id="284" dur="500"/>
                                        <p:tgtEl>
                                          <p:spTgt spid="61"/>
                                        </p:tgtEl>
                                      </p:cBhvr>
                                    </p:animEffect>
                                  </p:childTnLst>
                                </p:cTn>
                              </p:par>
                            </p:childTnLst>
                          </p:cTn>
                        </p:par>
                      </p:childTnLst>
                    </p:cTn>
                  </p:par>
                  <p:par>
                    <p:cTn id="285" fill="hold" nodeType="clickPar">
                      <p:stCondLst>
                        <p:cond delay="indefinite"/>
                      </p:stCondLst>
                      <p:childTnLst>
                        <p:par>
                          <p:cTn id="286" fill="hold" nodeType="withGroup">
                            <p:stCondLst>
                              <p:cond delay="0"/>
                            </p:stCondLst>
                            <p:childTnLst>
                              <p:par>
                                <p:cTn id="287" presetID="10" presetClass="entr" presetSubtype="0" fill="hold" grpId="0" nodeType="clickEffect">
                                  <p:stCondLst>
                                    <p:cond delay="0"/>
                                  </p:stCondLst>
                                  <p:childTnLst>
                                    <p:set>
                                      <p:cBhvr>
                                        <p:cTn id="288" dur="1" fill="hold">
                                          <p:stCondLst>
                                            <p:cond delay="0"/>
                                          </p:stCondLst>
                                        </p:cTn>
                                        <p:tgtEl>
                                          <p:spTgt spid="66"/>
                                        </p:tgtEl>
                                        <p:attrNameLst>
                                          <p:attrName>style.visibility</p:attrName>
                                        </p:attrNameLst>
                                      </p:cBhvr>
                                      <p:to>
                                        <p:strVal val="visible"/>
                                      </p:to>
                                    </p:set>
                                    <p:animEffect transition="in" filter="fade">
                                      <p:cBhvr>
                                        <p:cTn id="289" dur="500"/>
                                        <p:tgtEl>
                                          <p:spTgt spid="66"/>
                                        </p:tgtEl>
                                      </p:cBhvr>
                                    </p:animEffect>
                                  </p:childTnLst>
                                </p:cTn>
                              </p:par>
                              <p:par>
                                <p:cTn id="290" presetID="10" presetClass="exit" presetSubtype="0" fill="hold" grpId="1" nodeType="withEffect">
                                  <p:stCondLst>
                                    <p:cond delay="0"/>
                                  </p:stCondLst>
                                  <p:childTnLst>
                                    <p:animEffect transition="out" filter="fade">
                                      <p:cBhvr>
                                        <p:cTn id="291" dur="500"/>
                                        <p:tgtEl>
                                          <p:spTgt spid="65"/>
                                        </p:tgtEl>
                                      </p:cBhvr>
                                    </p:animEffect>
                                    <p:set>
                                      <p:cBhvr>
                                        <p:cTn id="292" dur="1" fill="hold">
                                          <p:stCondLst>
                                            <p:cond delay="499"/>
                                          </p:stCondLst>
                                        </p:cTn>
                                        <p:tgtEl>
                                          <p:spTgt spid="65"/>
                                        </p:tgtEl>
                                        <p:attrNameLst>
                                          <p:attrName>style.visibility</p:attrName>
                                        </p:attrNameLst>
                                      </p:cBhvr>
                                      <p:to>
                                        <p:strVal val="hidden"/>
                                      </p:to>
                                    </p:set>
                                  </p:childTnLst>
                                </p:cTn>
                              </p:par>
                            </p:childTnLst>
                          </p:cTn>
                        </p:par>
                      </p:childTnLst>
                    </p:cTn>
                  </p:par>
                  <p:par>
                    <p:cTn id="293" fill="hold" nodeType="clickPar">
                      <p:stCondLst>
                        <p:cond delay="indefinite"/>
                      </p:stCondLst>
                      <p:childTnLst>
                        <p:par>
                          <p:cTn id="294" fill="hold" nodeType="withGroup">
                            <p:stCondLst>
                              <p:cond delay="0"/>
                            </p:stCondLst>
                            <p:childTnLst>
                              <p:par>
                                <p:cTn id="295" presetID="10" presetClass="entr" presetSubtype="0" fill="hold" nodeType="clickEffect">
                                  <p:stCondLst>
                                    <p:cond delay="0"/>
                                  </p:stCondLst>
                                  <p:childTnLst>
                                    <p:set>
                                      <p:cBhvr>
                                        <p:cTn id="296" dur="1" fill="hold">
                                          <p:stCondLst>
                                            <p:cond delay="0"/>
                                          </p:stCondLst>
                                        </p:cTn>
                                        <p:tgtEl>
                                          <p:spTgt spid="67"/>
                                        </p:tgtEl>
                                        <p:attrNameLst>
                                          <p:attrName>style.visibility</p:attrName>
                                        </p:attrNameLst>
                                      </p:cBhvr>
                                      <p:to>
                                        <p:strVal val="visible"/>
                                      </p:to>
                                    </p:set>
                                    <p:animEffect transition="in" filter="fade">
                                      <p:cBhvr>
                                        <p:cTn id="297" dur="500"/>
                                        <p:tgtEl>
                                          <p:spTgt spid="67"/>
                                        </p:tgtEl>
                                      </p:cBhvr>
                                    </p:animEffect>
                                  </p:childTnLst>
                                </p:cTn>
                              </p:par>
                            </p:childTnLst>
                          </p:cTn>
                        </p:par>
                      </p:childTnLst>
                    </p:cTn>
                  </p:par>
                  <p:par>
                    <p:cTn id="298" fill="hold" nodeType="clickPar">
                      <p:stCondLst>
                        <p:cond delay="indefinite"/>
                      </p:stCondLst>
                      <p:childTnLst>
                        <p:par>
                          <p:cTn id="299" fill="hold" nodeType="withGroup">
                            <p:stCondLst>
                              <p:cond delay="0"/>
                            </p:stCondLst>
                            <p:childTnLst>
                              <p:par>
                                <p:cTn id="300" presetID="10" presetClass="entr" presetSubtype="0" fill="hold" grpId="0" nodeType="clickEffect">
                                  <p:stCondLst>
                                    <p:cond delay="0"/>
                                  </p:stCondLst>
                                  <p:childTnLst>
                                    <p:set>
                                      <p:cBhvr>
                                        <p:cTn id="301" dur="1" fill="hold">
                                          <p:stCondLst>
                                            <p:cond delay="0"/>
                                          </p:stCondLst>
                                        </p:cTn>
                                        <p:tgtEl>
                                          <p:spTgt spid="69"/>
                                        </p:tgtEl>
                                        <p:attrNameLst>
                                          <p:attrName>style.visibility</p:attrName>
                                        </p:attrNameLst>
                                      </p:cBhvr>
                                      <p:to>
                                        <p:strVal val="visible"/>
                                      </p:to>
                                    </p:set>
                                    <p:animEffect transition="in" filter="fade">
                                      <p:cBhvr>
                                        <p:cTn id="302" dur="500"/>
                                        <p:tgtEl>
                                          <p:spTgt spid="69"/>
                                        </p:tgtEl>
                                      </p:cBhvr>
                                    </p:animEffect>
                                  </p:childTnLst>
                                </p:cTn>
                              </p:par>
                            </p:childTnLst>
                          </p:cTn>
                        </p:par>
                      </p:childTnLst>
                    </p:cTn>
                  </p:par>
                  <p:par>
                    <p:cTn id="303" fill="hold" nodeType="clickPar">
                      <p:stCondLst>
                        <p:cond delay="indefinite"/>
                      </p:stCondLst>
                      <p:childTnLst>
                        <p:par>
                          <p:cTn id="304" fill="hold" nodeType="withGroup">
                            <p:stCondLst>
                              <p:cond delay="0"/>
                            </p:stCondLst>
                            <p:childTnLst>
                              <p:par>
                                <p:cTn id="305" presetID="22" presetClass="entr" presetSubtype="4" fill="hold" nodeType="clickEffect">
                                  <p:stCondLst>
                                    <p:cond delay="0"/>
                                  </p:stCondLst>
                                  <p:childTnLst>
                                    <p:set>
                                      <p:cBhvr>
                                        <p:cTn id="306" dur="1" fill="hold">
                                          <p:stCondLst>
                                            <p:cond delay="0"/>
                                          </p:stCondLst>
                                        </p:cTn>
                                        <p:tgtEl>
                                          <p:spTgt spid="70"/>
                                        </p:tgtEl>
                                        <p:attrNameLst>
                                          <p:attrName>style.visibility</p:attrName>
                                        </p:attrNameLst>
                                      </p:cBhvr>
                                      <p:to>
                                        <p:strVal val="visible"/>
                                      </p:to>
                                    </p:set>
                                    <p:animEffect transition="in" filter="wipe(down)">
                                      <p:cBhvr>
                                        <p:cTn id="307" dur="500"/>
                                        <p:tgtEl>
                                          <p:spTgt spid="70"/>
                                        </p:tgtEl>
                                      </p:cBhvr>
                                    </p:animEffect>
                                  </p:childTnLst>
                                </p:cTn>
                              </p:par>
                              <p:par>
                                <p:cTn id="308" presetID="10" presetClass="entr" presetSubtype="0" fill="hold" nodeType="withEffect">
                                  <p:stCondLst>
                                    <p:cond delay="0"/>
                                  </p:stCondLst>
                                  <p:childTnLst>
                                    <p:set>
                                      <p:cBhvr>
                                        <p:cTn id="309" dur="1" fill="hold">
                                          <p:stCondLst>
                                            <p:cond delay="0"/>
                                          </p:stCondLst>
                                        </p:cTn>
                                        <p:tgtEl>
                                          <p:spTgt spid="71"/>
                                        </p:tgtEl>
                                        <p:attrNameLst>
                                          <p:attrName>style.visibility</p:attrName>
                                        </p:attrNameLst>
                                      </p:cBhvr>
                                      <p:to>
                                        <p:strVal val="visible"/>
                                      </p:to>
                                    </p:set>
                                    <p:animEffect transition="in" filter="fade">
                                      <p:cBhvr>
                                        <p:cTn id="310" dur="500"/>
                                        <p:tgtEl>
                                          <p:spTgt spid="71"/>
                                        </p:tgtEl>
                                      </p:cBhvr>
                                    </p:animEffect>
                                  </p:childTnLst>
                                </p:cTn>
                              </p:par>
                            </p:childTnLst>
                          </p:cTn>
                        </p:par>
                      </p:childTnLst>
                    </p:cTn>
                  </p:par>
                  <p:par>
                    <p:cTn id="311" fill="hold" nodeType="clickPar">
                      <p:stCondLst>
                        <p:cond delay="indefinite"/>
                      </p:stCondLst>
                      <p:childTnLst>
                        <p:par>
                          <p:cTn id="312" fill="hold" nodeType="withGroup">
                            <p:stCondLst>
                              <p:cond delay="0"/>
                            </p:stCondLst>
                            <p:childTnLst>
                              <p:par>
                                <p:cTn id="313" presetID="22" presetClass="entr" presetSubtype="4" fill="hold" nodeType="clickEffect">
                                  <p:stCondLst>
                                    <p:cond delay="0"/>
                                  </p:stCondLst>
                                  <p:childTnLst>
                                    <p:set>
                                      <p:cBhvr>
                                        <p:cTn id="314" dur="1" fill="hold">
                                          <p:stCondLst>
                                            <p:cond delay="0"/>
                                          </p:stCondLst>
                                        </p:cTn>
                                        <p:tgtEl>
                                          <p:spTgt spid="72"/>
                                        </p:tgtEl>
                                        <p:attrNameLst>
                                          <p:attrName>style.visibility</p:attrName>
                                        </p:attrNameLst>
                                      </p:cBhvr>
                                      <p:to>
                                        <p:strVal val="visible"/>
                                      </p:to>
                                    </p:set>
                                    <p:animEffect transition="in" filter="wipe(down)">
                                      <p:cBhvr>
                                        <p:cTn id="315" dur="500"/>
                                        <p:tgtEl>
                                          <p:spTgt spid="72"/>
                                        </p:tgtEl>
                                      </p:cBhvr>
                                    </p:animEffect>
                                  </p:childTnLst>
                                </p:cTn>
                              </p:par>
                              <p:par>
                                <p:cTn id="316" presetID="10" presetClass="entr" presetSubtype="0" fill="hold" nodeType="withEffect">
                                  <p:stCondLst>
                                    <p:cond delay="0"/>
                                  </p:stCondLst>
                                  <p:childTnLst>
                                    <p:set>
                                      <p:cBhvr>
                                        <p:cTn id="317" dur="1" fill="hold">
                                          <p:stCondLst>
                                            <p:cond delay="0"/>
                                          </p:stCondLst>
                                        </p:cTn>
                                        <p:tgtEl>
                                          <p:spTgt spid="73"/>
                                        </p:tgtEl>
                                        <p:attrNameLst>
                                          <p:attrName>style.visibility</p:attrName>
                                        </p:attrNameLst>
                                      </p:cBhvr>
                                      <p:to>
                                        <p:strVal val="visible"/>
                                      </p:to>
                                    </p:set>
                                    <p:animEffect transition="in" filter="fade">
                                      <p:cBhvr>
                                        <p:cTn id="318" dur="500"/>
                                        <p:tgtEl>
                                          <p:spTgt spid="73"/>
                                        </p:tgtEl>
                                      </p:cBhvr>
                                    </p:animEffect>
                                  </p:childTnLst>
                                </p:cTn>
                              </p:par>
                            </p:childTnLst>
                          </p:cTn>
                        </p:par>
                      </p:childTnLst>
                    </p:cTn>
                  </p:par>
                  <p:par>
                    <p:cTn id="319" fill="hold" nodeType="clickPar">
                      <p:stCondLst>
                        <p:cond delay="indefinite"/>
                      </p:stCondLst>
                      <p:childTnLst>
                        <p:par>
                          <p:cTn id="320" fill="hold" nodeType="withGroup">
                            <p:stCondLst>
                              <p:cond delay="0"/>
                            </p:stCondLst>
                            <p:childTnLst>
                              <p:par>
                                <p:cTn id="321" presetID="22" presetClass="entr" presetSubtype="4" fill="hold" nodeType="clickEffect">
                                  <p:stCondLst>
                                    <p:cond delay="0"/>
                                  </p:stCondLst>
                                  <p:childTnLst>
                                    <p:set>
                                      <p:cBhvr>
                                        <p:cTn id="322" dur="1" fill="hold">
                                          <p:stCondLst>
                                            <p:cond delay="0"/>
                                          </p:stCondLst>
                                        </p:cTn>
                                        <p:tgtEl>
                                          <p:spTgt spid="75"/>
                                        </p:tgtEl>
                                        <p:attrNameLst>
                                          <p:attrName>style.visibility</p:attrName>
                                        </p:attrNameLst>
                                      </p:cBhvr>
                                      <p:to>
                                        <p:strVal val="visible"/>
                                      </p:to>
                                    </p:set>
                                    <p:animEffect transition="in" filter="wipe(down)">
                                      <p:cBhvr>
                                        <p:cTn id="323" dur="500"/>
                                        <p:tgtEl>
                                          <p:spTgt spid="75"/>
                                        </p:tgtEl>
                                      </p:cBhvr>
                                    </p:animEffect>
                                  </p:childTnLst>
                                </p:cTn>
                              </p:par>
                              <p:par>
                                <p:cTn id="324" presetID="22" presetClass="entr" presetSubtype="4" fill="hold" nodeType="withEffect">
                                  <p:stCondLst>
                                    <p:cond delay="0"/>
                                  </p:stCondLst>
                                  <p:childTnLst>
                                    <p:set>
                                      <p:cBhvr>
                                        <p:cTn id="325" dur="1" fill="hold">
                                          <p:stCondLst>
                                            <p:cond delay="0"/>
                                          </p:stCondLst>
                                        </p:cTn>
                                        <p:tgtEl>
                                          <p:spTgt spid="76"/>
                                        </p:tgtEl>
                                        <p:attrNameLst>
                                          <p:attrName>style.visibility</p:attrName>
                                        </p:attrNameLst>
                                      </p:cBhvr>
                                      <p:to>
                                        <p:strVal val="visible"/>
                                      </p:to>
                                    </p:set>
                                    <p:animEffect transition="in" filter="wipe(down)">
                                      <p:cBhvr>
                                        <p:cTn id="326" dur="500"/>
                                        <p:tgtEl>
                                          <p:spTgt spid="76"/>
                                        </p:tgtEl>
                                      </p:cBhvr>
                                    </p:animEffect>
                                  </p:childTnLst>
                                </p:cTn>
                              </p:par>
                            </p:childTnLst>
                          </p:cTn>
                        </p:par>
                      </p:childTnLst>
                    </p:cTn>
                  </p:par>
                  <p:par>
                    <p:cTn id="327" fill="hold" nodeType="clickPar">
                      <p:stCondLst>
                        <p:cond delay="indefinite"/>
                      </p:stCondLst>
                      <p:childTnLst>
                        <p:par>
                          <p:cTn id="328" fill="hold" nodeType="withGroup">
                            <p:stCondLst>
                              <p:cond delay="0"/>
                            </p:stCondLst>
                            <p:childTnLst>
                              <p:par>
                                <p:cTn id="329" presetID="10" presetClass="entr" presetSubtype="0" fill="hold" nodeType="clickEffect">
                                  <p:stCondLst>
                                    <p:cond delay="0"/>
                                  </p:stCondLst>
                                  <p:childTnLst>
                                    <p:set>
                                      <p:cBhvr>
                                        <p:cTn id="330" dur="1" fill="hold">
                                          <p:stCondLst>
                                            <p:cond delay="0"/>
                                          </p:stCondLst>
                                        </p:cTn>
                                        <p:tgtEl>
                                          <p:spTgt spid="74"/>
                                        </p:tgtEl>
                                        <p:attrNameLst>
                                          <p:attrName>style.visibility</p:attrName>
                                        </p:attrNameLst>
                                      </p:cBhvr>
                                      <p:to>
                                        <p:strVal val="visible"/>
                                      </p:to>
                                    </p:set>
                                    <p:animEffect transition="in" filter="fade">
                                      <p:cBhvr>
                                        <p:cTn id="331" dur="500"/>
                                        <p:tgtEl>
                                          <p:spTgt spid="74"/>
                                        </p:tgtEl>
                                      </p:cBhvr>
                                    </p:animEffect>
                                  </p:childTnLst>
                                </p:cTn>
                              </p:par>
                            </p:childTnLst>
                          </p:cTn>
                        </p:par>
                      </p:childTnLst>
                    </p:cTn>
                  </p:par>
                  <p:par>
                    <p:cTn id="332" fill="hold" nodeType="clickPar">
                      <p:stCondLst>
                        <p:cond delay="indefinite"/>
                      </p:stCondLst>
                      <p:childTnLst>
                        <p:par>
                          <p:cTn id="333" fill="hold" nodeType="withGroup">
                            <p:stCondLst>
                              <p:cond delay="0"/>
                            </p:stCondLst>
                            <p:childTnLst>
                              <p:par>
                                <p:cTn id="334" presetID="22" presetClass="entr" presetSubtype="4" fill="hold" nodeType="clickEffect">
                                  <p:stCondLst>
                                    <p:cond delay="0"/>
                                  </p:stCondLst>
                                  <p:childTnLst>
                                    <p:set>
                                      <p:cBhvr>
                                        <p:cTn id="335" dur="1" fill="hold">
                                          <p:stCondLst>
                                            <p:cond delay="0"/>
                                          </p:stCondLst>
                                        </p:cTn>
                                        <p:tgtEl>
                                          <p:spTgt spid="78"/>
                                        </p:tgtEl>
                                        <p:attrNameLst>
                                          <p:attrName>style.visibility</p:attrName>
                                        </p:attrNameLst>
                                      </p:cBhvr>
                                      <p:to>
                                        <p:strVal val="visible"/>
                                      </p:to>
                                    </p:set>
                                    <p:animEffect transition="in" filter="wipe(down)">
                                      <p:cBhvr>
                                        <p:cTn id="336" dur="500"/>
                                        <p:tgtEl>
                                          <p:spTgt spid="78"/>
                                        </p:tgtEl>
                                      </p:cBhvr>
                                    </p:animEffect>
                                  </p:childTnLst>
                                </p:cTn>
                              </p:par>
                              <p:par>
                                <p:cTn id="337" presetID="22" presetClass="entr" presetSubtype="4" fill="hold" nodeType="withEffect">
                                  <p:stCondLst>
                                    <p:cond delay="0"/>
                                  </p:stCondLst>
                                  <p:childTnLst>
                                    <p:set>
                                      <p:cBhvr>
                                        <p:cTn id="338" dur="1" fill="hold">
                                          <p:stCondLst>
                                            <p:cond delay="0"/>
                                          </p:stCondLst>
                                        </p:cTn>
                                        <p:tgtEl>
                                          <p:spTgt spid="79"/>
                                        </p:tgtEl>
                                        <p:attrNameLst>
                                          <p:attrName>style.visibility</p:attrName>
                                        </p:attrNameLst>
                                      </p:cBhvr>
                                      <p:to>
                                        <p:strVal val="visible"/>
                                      </p:to>
                                    </p:set>
                                    <p:animEffect transition="in" filter="wipe(down)">
                                      <p:cBhvr>
                                        <p:cTn id="339" dur="500"/>
                                        <p:tgtEl>
                                          <p:spTgt spid="79"/>
                                        </p:tgtEl>
                                      </p:cBhvr>
                                    </p:animEffect>
                                  </p:childTnLst>
                                </p:cTn>
                              </p:par>
                            </p:childTnLst>
                          </p:cTn>
                        </p:par>
                      </p:childTnLst>
                    </p:cTn>
                  </p:par>
                  <p:par>
                    <p:cTn id="340" fill="hold" nodeType="clickPar">
                      <p:stCondLst>
                        <p:cond delay="indefinite"/>
                      </p:stCondLst>
                      <p:childTnLst>
                        <p:par>
                          <p:cTn id="341" fill="hold" nodeType="withGroup">
                            <p:stCondLst>
                              <p:cond delay="0"/>
                            </p:stCondLst>
                            <p:childTnLst>
                              <p:par>
                                <p:cTn id="342" presetID="10" presetClass="entr" presetSubtype="0" fill="hold" nodeType="clickEffect">
                                  <p:stCondLst>
                                    <p:cond delay="0"/>
                                  </p:stCondLst>
                                  <p:childTnLst>
                                    <p:set>
                                      <p:cBhvr>
                                        <p:cTn id="343" dur="1" fill="hold">
                                          <p:stCondLst>
                                            <p:cond delay="0"/>
                                          </p:stCondLst>
                                        </p:cTn>
                                        <p:tgtEl>
                                          <p:spTgt spid="77"/>
                                        </p:tgtEl>
                                        <p:attrNameLst>
                                          <p:attrName>style.visibility</p:attrName>
                                        </p:attrNameLst>
                                      </p:cBhvr>
                                      <p:to>
                                        <p:strVal val="visible"/>
                                      </p:to>
                                    </p:set>
                                    <p:animEffect transition="in" filter="fade">
                                      <p:cBhvr>
                                        <p:cTn id="344" dur="500"/>
                                        <p:tgtEl>
                                          <p:spTgt spid="77"/>
                                        </p:tgtEl>
                                      </p:cBhvr>
                                    </p:animEffect>
                                  </p:childTnLst>
                                </p:cTn>
                              </p:par>
                              <p:par>
                                <p:cTn id="345" presetID="10" presetClass="exit" presetSubtype="0" fill="hold" grpId="1" nodeType="withEffect">
                                  <p:stCondLst>
                                    <p:cond delay="0"/>
                                  </p:stCondLst>
                                  <p:childTnLst>
                                    <p:animEffect transition="out" filter="fade">
                                      <p:cBhvr>
                                        <p:cTn id="346" dur="500"/>
                                        <p:tgtEl>
                                          <p:spTgt spid="69"/>
                                        </p:tgtEl>
                                      </p:cBhvr>
                                    </p:animEffect>
                                    <p:set>
                                      <p:cBhvr>
                                        <p:cTn id="347" dur="1" fill="hold">
                                          <p:stCondLst>
                                            <p:cond delay="499"/>
                                          </p:stCondLst>
                                        </p:cTn>
                                        <p:tgtEl>
                                          <p:spTgt spid="69"/>
                                        </p:tgtEl>
                                        <p:attrNameLst>
                                          <p:attrName>style.visibility</p:attrName>
                                        </p:attrNameLst>
                                      </p:cBhvr>
                                      <p:to>
                                        <p:strVal val="hidden"/>
                                      </p:to>
                                    </p:set>
                                  </p:childTnLst>
                                </p:cTn>
                              </p:par>
                            </p:childTnLst>
                          </p:cTn>
                        </p:par>
                      </p:childTnLst>
                    </p:cTn>
                  </p:par>
                  <p:par>
                    <p:cTn id="348" fill="hold" nodeType="clickPar">
                      <p:stCondLst>
                        <p:cond delay="indefinite"/>
                      </p:stCondLst>
                      <p:childTnLst>
                        <p:par>
                          <p:cTn id="349" fill="hold" nodeType="withGroup">
                            <p:stCondLst>
                              <p:cond delay="0"/>
                            </p:stCondLst>
                            <p:childTnLst>
                              <p:par>
                                <p:cTn id="350" presetID="10" presetClass="entr" presetSubtype="0" fill="hold" grpId="0" nodeType="clickEffect">
                                  <p:stCondLst>
                                    <p:cond delay="0"/>
                                  </p:stCondLst>
                                  <p:childTnLst>
                                    <p:set>
                                      <p:cBhvr>
                                        <p:cTn id="351" dur="1" fill="hold">
                                          <p:stCondLst>
                                            <p:cond delay="0"/>
                                          </p:stCondLst>
                                        </p:cTn>
                                        <p:tgtEl>
                                          <p:spTgt spid="80"/>
                                        </p:tgtEl>
                                        <p:attrNameLst>
                                          <p:attrName>style.visibility</p:attrName>
                                        </p:attrNameLst>
                                      </p:cBhvr>
                                      <p:to>
                                        <p:strVal val="visible"/>
                                      </p:to>
                                    </p:set>
                                    <p:animEffect transition="in" filter="fade">
                                      <p:cBhvr>
                                        <p:cTn id="352"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23" grpId="0"/>
      <p:bldP spid="23" grpId="1"/>
      <p:bldP spid="39" grpId="0" animBg="1"/>
      <p:bldP spid="42" grpId="0" animBg="1"/>
      <p:bldP spid="53" grpId="0"/>
      <p:bldP spid="64" grpId="0"/>
      <p:bldP spid="65" grpId="0"/>
      <p:bldP spid="65" grpId="1"/>
      <p:bldP spid="66" grpId="0"/>
      <p:bldP spid="69" grpId="0"/>
      <p:bldP spid="69" grpId="1"/>
      <p:bldP spid="8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346075"/>
            <a:ext cx="8424863" cy="779463"/>
          </a:xfrm>
        </p:spPr>
        <p:txBody>
          <a:bodyPr>
            <a:normAutofit fontScale="90000"/>
          </a:bodyPr>
          <a:lstStyle/>
          <a:p>
            <a:pPr eaLnBrk="1" hangingPunct="1">
              <a:defRPr/>
            </a:pPr>
            <a:r>
              <a:rPr lang="en-CA" dirty="0" smtClean="0"/>
              <a:t>Ex: Solve the following inequalities and draw a number line to represent the solution</a:t>
            </a:r>
            <a:endParaRPr lang="en-CA" dirty="0"/>
          </a:p>
        </p:txBody>
      </p:sp>
      <p:graphicFrame>
        <p:nvGraphicFramePr>
          <p:cNvPr id="11268" name="Object 4"/>
          <p:cNvGraphicFramePr>
            <a:graphicFrameLocks noChangeAspect="1"/>
          </p:cNvGraphicFramePr>
          <p:nvPr/>
        </p:nvGraphicFramePr>
        <p:xfrm>
          <a:off x="239663" y="1412875"/>
          <a:ext cx="3324225" cy="511175"/>
        </p:xfrm>
        <a:graphic>
          <a:graphicData uri="http://schemas.openxmlformats.org/presentationml/2006/ole">
            <mc:AlternateContent xmlns:mc="http://schemas.openxmlformats.org/markup-compatibility/2006">
              <mc:Choice xmlns:v="urn:schemas-microsoft-com:vml" Requires="v">
                <p:oleObj spid="_x0000_s36030" name="Equation" r:id="rId4" imgW="1320480" imgH="203040" progId="Equation.DSMT4">
                  <p:embed/>
                </p:oleObj>
              </mc:Choice>
              <mc:Fallback>
                <p:oleObj name="Equation" r:id="rId4" imgW="1320480" imgH="20304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9663" y="1412875"/>
                        <a:ext cx="3324225" cy="511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 name="Object 3"/>
          <p:cNvGraphicFramePr>
            <a:graphicFrameLocks noChangeAspect="1"/>
          </p:cNvGraphicFramePr>
          <p:nvPr/>
        </p:nvGraphicFramePr>
        <p:xfrm>
          <a:off x="926084" y="1924050"/>
          <a:ext cx="223837" cy="293688"/>
        </p:xfrm>
        <a:graphic>
          <a:graphicData uri="http://schemas.openxmlformats.org/presentationml/2006/ole">
            <mc:AlternateContent xmlns:mc="http://schemas.openxmlformats.org/markup-compatibility/2006">
              <mc:Choice xmlns:v="urn:schemas-microsoft-com:vml" Requires="v">
                <p:oleObj spid="_x0000_s36031" name="Equation" r:id="rId6" imgW="126780" imgH="164814" progId="Equation.DSMT4">
                  <p:embed/>
                </p:oleObj>
              </mc:Choice>
              <mc:Fallback>
                <p:oleObj name="Equation" r:id="rId6" imgW="126780" imgH="164814"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26084" y="1924050"/>
                        <a:ext cx="223837" cy="293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 name="Object 3"/>
          <p:cNvGraphicFramePr>
            <a:graphicFrameLocks noChangeAspect="1"/>
          </p:cNvGraphicFramePr>
          <p:nvPr/>
        </p:nvGraphicFramePr>
        <p:xfrm>
          <a:off x="2369121" y="1924050"/>
          <a:ext cx="225425" cy="293688"/>
        </p:xfrm>
        <a:graphic>
          <a:graphicData uri="http://schemas.openxmlformats.org/presentationml/2006/ole">
            <mc:AlternateContent xmlns:mc="http://schemas.openxmlformats.org/markup-compatibility/2006">
              <mc:Choice xmlns:v="urn:schemas-microsoft-com:vml" Requires="v">
                <p:oleObj spid="_x0000_s36032" name="Equation" r:id="rId8" imgW="126780" imgH="164814" progId="Equation.DSMT4">
                  <p:embed/>
                </p:oleObj>
              </mc:Choice>
              <mc:Fallback>
                <p:oleObj name="Equation" r:id="rId8" imgW="126780" imgH="164814"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9121" y="1924050"/>
                        <a:ext cx="225425" cy="293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5" name="Straight Connector 34"/>
          <p:cNvCxnSpPr/>
          <p:nvPr/>
        </p:nvCxnSpPr>
        <p:spPr>
          <a:xfrm flipV="1">
            <a:off x="934021" y="1858963"/>
            <a:ext cx="204788"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934021" y="1550988"/>
            <a:ext cx="227013" cy="30956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39" name="Object 3"/>
          <p:cNvGraphicFramePr>
            <a:graphicFrameLocks noChangeAspect="1"/>
          </p:cNvGraphicFramePr>
          <p:nvPr/>
        </p:nvGraphicFramePr>
        <p:xfrm>
          <a:off x="1222946" y="2357438"/>
          <a:ext cx="693738" cy="425450"/>
        </p:xfrm>
        <a:graphic>
          <a:graphicData uri="http://schemas.openxmlformats.org/presentationml/2006/ole">
            <mc:AlternateContent xmlns:mc="http://schemas.openxmlformats.org/markup-compatibility/2006">
              <mc:Choice xmlns:v="urn:schemas-microsoft-com:vml" Requires="v">
                <p:oleObj spid="_x0000_s36033" name="Equation" r:id="rId10" imgW="291847" imgH="177646" progId="Equation.DSMT4">
                  <p:embed/>
                </p:oleObj>
              </mc:Choice>
              <mc:Fallback>
                <p:oleObj name="Equation" r:id="rId10" imgW="291847" imgH="177646"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22946" y="2357438"/>
                        <a:ext cx="693738" cy="425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 name="Object 3"/>
          <p:cNvGraphicFramePr>
            <a:graphicFrameLocks noChangeAspect="1"/>
          </p:cNvGraphicFramePr>
          <p:nvPr/>
        </p:nvGraphicFramePr>
        <p:xfrm>
          <a:off x="2231009" y="2349500"/>
          <a:ext cx="1146175" cy="423863"/>
        </p:xfrm>
        <a:graphic>
          <a:graphicData uri="http://schemas.openxmlformats.org/presentationml/2006/ole">
            <mc:AlternateContent xmlns:mc="http://schemas.openxmlformats.org/markup-compatibility/2006">
              <mc:Choice xmlns:v="urn:schemas-microsoft-com:vml" Requires="v">
                <p:oleObj spid="_x0000_s36034" name="Equation" r:id="rId12" imgW="482181" imgH="177646" progId="Equation.DSMT4">
                  <p:embed/>
                </p:oleObj>
              </mc:Choice>
              <mc:Fallback>
                <p:oleObj name="Equation" r:id="rId12" imgW="482181" imgH="177646"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31009" y="2349500"/>
                        <a:ext cx="1146175" cy="423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 name="Object 40"/>
          <p:cNvGraphicFramePr>
            <a:graphicFrameLocks noChangeAspect="1"/>
          </p:cNvGraphicFramePr>
          <p:nvPr/>
        </p:nvGraphicFramePr>
        <p:xfrm>
          <a:off x="1870646" y="2420938"/>
          <a:ext cx="319088" cy="384175"/>
        </p:xfrm>
        <a:graphic>
          <a:graphicData uri="http://schemas.openxmlformats.org/presentationml/2006/ole">
            <mc:AlternateContent xmlns:mc="http://schemas.openxmlformats.org/markup-compatibility/2006">
              <mc:Choice xmlns:v="urn:schemas-microsoft-com:vml" Requires="v">
                <p:oleObj spid="_x0000_s36035" name="Equation" r:id="rId14" imgW="126835" imgH="152202" progId="Equation.DSMT4">
                  <p:embed/>
                </p:oleObj>
              </mc:Choice>
              <mc:Fallback>
                <p:oleObj name="Equation" r:id="rId14" imgW="126835" imgH="152202" progId="Equation.DSMT4">
                  <p:embed/>
                  <p:pic>
                    <p:nvPicPr>
                      <p:cNvPr id="0" name="Object 4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870646" y="2420938"/>
                        <a:ext cx="319088" cy="384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 name="Object 3"/>
          <p:cNvGraphicFramePr>
            <a:graphicFrameLocks noChangeAspect="1"/>
          </p:cNvGraphicFramePr>
          <p:nvPr/>
        </p:nvGraphicFramePr>
        <p:xfrm>
          <a:off x="2878709" y="2852738"/>
          <a:ext cx="360362" cy="315912"/>
        </p:xfrm>
        <a:graphic>
          <a:graphicData uri="http://schemas.openxmlformats.org/presentationml/2006/ole">
            <mc:AlternateContent xmlns:mc="http://schemas.openxmlformats.org/markup-compatibility/2006">
              <mc:Choice xmlns:v="urn:schemas-microsoft-com:vml" Requires="v">
                <p:oleObj spid="_x0000_s36036" name="Equation" r:id="rId16" imgW="202936" imgH="177569" progId="Equation.DSMT4">
                  <p:embed/>
                </p:oleObj>
              </mc:Choice>
              <mc:Fallback>
                <p:oleObj name="Equation" r:id="rId16" imgW="202936" imgH="177569"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878709" y="2852738"/>
                        <a:ext cx="360362" cy="315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 name="Object 3"/>
          <p:cNvGraphicFramePr>
            <a:graphicFrameLocks noChangeAspect="1"/>
          </p:cNvGraphicFramePr>
          <p:nvPr/>
        </p:nvGraphicFramePr>
        <p:xfrm>
          <a:off x="1438846" y="2852738"/>
          <a:ext cx="360363" cy="315912"/>
        </p:xfrm>
        <a:graphic>
          <a:graphicData uri="http://schemas.openxmlformats.org/presentationml/2006/ole">
            <mc:AlternateContent xmlns:mc="http://schemas.openxmlformats.org/markup-compatibility/2006">
              <mc:Choice xmlns:v="urn:schemas-microsoft-com:vml" Requires="v">
                <p:oleObj spid="_x0000_s36037" name="Equation" r:id="rId18" imgW="202936" imgH="177569" progId="Equation.DSMT4">
                  <p:embed/>
                </p:oleObj>
              </mc:Choice>
              <mc:Fallback>
                <p:oleObj name="Equation" r:id="rId18" imgW="202936" imgH="177569" progId="Equation.DSMT4">
                  <p:embed/>
                  <p:pic>
                    <p:nvPicPr>
                      <p:cNvPr id="0" name="Picture 2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438846" y="2852738"/>
                        <a:ext cx="360363" cy="315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6" name="Straight Connector 45"/>
          <p:cNvCxnSpPr/>
          <p:nvPr/>
        </p:nvCxnSpPr>
        <p:spPr>
          <a:xfrm flipV="1">
            <a:off x="3023171" y="2798763"/>
            <a:ext cx="204788"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3023171" y="2489200"/>
            <a:ext cx="227013"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V="1">
            <a:off x="1524571" y="2801938"/>
            <a:ext cx="204788"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1524571" y="2492375"/>
            <a:ext cx="227013"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50" name="Object 3"/>
          <p:cNvGraphicFramePr>
            <a:graphicFrameLocks noChangeAspect="1"/>
          </p:cNvGraphicFramePr>
          <p:nvPr/>
        </p:nvGraphicFramePr>
        <p:xfrm>
          <a:off x="2231009" y="3436938"/>
          <a:ext cx="482600" cy="423862"/>
        </p:xfrm>
        <a:graphic>
          <a:graphicData uri="http://schemas.openxmlformats.org/presentationml/2006/ole">
            <mc:AlternateContent xmlns:mc="http://schemas.openxmlformats.org/markup-compatibility/2006">
              <mc:Choice xmlns:v="urn:schemas-microsoft-com:vml" Requires="v">
                <p:oleObj spid="_x0000_s36038" name="Equation" r:id="rId20" imgW="202936" imgH="177569" progId="Equation.DSMT4">
                  <p:embed/>
                </p:oleObj>
              </mc:Choice>
              <mc:Fallback>
                <p:oleObj name="Equation" r:id="rId20" imgW="202936" imgH="177569" progId="Equation.DSMT4">
                  <p:embed/>
                  <p:pic>
                    <p:nvPicPr>
                      <p:cNvPr id="0" name="Picture 2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231009" y="3436938"/>
                        <a:ext cx="482600" cy="423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 name="Object 3"/>
          <p:cNvGraphicFramePr>
            <a:graphicFrameLocks noChangeAspect="1"/>
          </p:cNvGraphicFramePr>
          <p:nvPr/>
        </p:nvGraphicFramePr>
        <p:xfrm>
          <a:off x="1248346" y="3429000"/>
          <a:ext cx="693738" cy="425450"/>
        </p:xfrm>
        <a:graphic>
          <a:graphicData uri="http://schemas.openxmlformats.org/presentationml/2006/ole">
            <mc:AlternateContent xmlns:mc="http://schemas.openxmlformats.org/markup-compatibility/2006">
              <mc:Choice xmlns:v="urn:schemas-microsoft-com:vml" Requires="v">
                <p:oleObj spid="_x0000_s36039" name="Equation" r:id="rId22" imgW="291847" imgH="177646" progId="Equation.DSMT4">
                  <p:embed/>
                </p:oleObj>
              </mc:Choice>
              <mc:Fallback>
                <p:oleObj name="Equation" r:id="rId22" imgW="291847" imgH="177646" progId="Equation.DSMT4">
                  <p:embed/>
                  <p:pic>
                    <p:nvPicPr>
                      <p:cNvPr id="0" name="Picture 2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248346" y="3429000"/>
                        <a:ext cx="693738" cy="425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 name="Object 51"/>
          <p:cNvGraphicFramePr>
            <a:graphicFrameLocks noChangeAspect="1"/>
          </p:cNvGraphicFramePr>
          <p:nvPr/>
        </p:nvGraphicFramePr>
        <p:xfrm>
          <a:off x="1911921" y="3476625"/>
          <a:ext cx="319088" cy="384175"/>
        </p:xfrm>
        <a:graphic>
          <a:graphicData uri="http://schemas.openxmlformats.org/presentationml/2006/ole">
            <mc:AlternateContent xmlns:mc="http://schemas.openxmlformats.org/markup-compatibility/2006">
              <mc:Choice xmlns:v="urn:schemas-microsoft-com:vml" Requires="v">
                <p:oleObj spid="_x0000_s36040" name="Equation" r:id="rId24" imgW="126835" imgH="152202" progId="Equation.DSMT4">
                  <p:embed/>
                </p:oleObj>
              </mc:Choice>
              <mc:Fallback>
                <p:oleObj name="Equation" r:id="rId24" imgW="126835" imgH="152202" progId="Equation.DSMT4">
                  <p:embed/>
                  <p:pic>
                    <p:nvPicPr>
                      <p:cNvPr id="0" name="Object 5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11921" y="3476625"/>
                        <a:ext cx="319088" cy="384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 name="Object 3"/>
          <p:cNvGraphicFramePr>
            <a:graphicFrameLocks noChangeAspect="1"/>
          </p:cNvGraphicFramePr>
          <p:nvPr/>
        </p:nvGraphicFramePr>
        <p:xfrm>
          <a:off x="1294384" y="3357563"/>
          <a:ext cx="544512" cy="939800"/>
        </p:xfrm>
        <a:graphic>
          <a:graphicData uri="http://schemas.openxmlformats.org/presentationml/2006/ole">
            <mc:AlternateContent xmlns:mc="http://schemas.openxmlformats.org/markup-compatibility/2006">
              <mc:Choice xmlns:v="urn:schemas-microsoft-com:vml" Requires="v">
                <p:oleObj spid="_x0000_s36041" name="Equation" r:id="rId25" imgW="228501" imgH="393529" progId="Equation.DSMT4">
                  <p:embed/>
                </p:oleObj>
              </mc:Choice>
              <mc:Fallback>
                <p:oleObj name="Equation" r:id="rId25" imgW="228501" imgH="393529" progId="Equation.DSMT4">
                  <p:embed/>
                  <p:pic>
                    <p:nvPicPr>
                      <p:cNvPr id="0" name="Picture 2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294384" y="3357563"/>
                        <a:ext cx="544512"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6" name="Object 3"/>
          <p:cNvGraphicFramePr>
            <a:graphicFrameLocks noChangeAspect="1"/>
          </p:cNvGraphicFramePr>
          <p:nvPr/>
        </p:nvGraphicFramePr>
        <p:xfrm>
          <a:off x="2191321" y="3355975"/>
          <a:ext cx="542925" cy="936625"/>
        </p:xfrm>
        <a:graphic>
          <a:graphicData uri="http://schemas.openxmlformats.org/presentationml/2006/ole">
            <mc:AlternateContent xmlns:mc="http://schemas.openxmlformats.org/markup-compatibility/2006">
              <mc:Choice xmlns:v="urn:schemas-microsoft-com:vml" Requires="v">
                <p:oleObj spid="_x0000_s36042" name="Equation" r:id="rId27" imgW="228501" imgH="393529" progId="Equation.DSMT4">
                  <p:embed/>
                </p:oleObj>
              </mc:Choice>
              <mc:Fallback>
                <p:oleObj name="Equation" r:id="rId27" imgW="228501" imgH="393529" progId="Equation.DSMT4">
                  <p:embed/>
                  <p:pic>
                    <p:nvPicPr>
                      <p:cNvPr id="0" name="Picture 2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191321" y="3355975"/>
                        <a:ext cx="542925" cy="936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7" name="Straight Connector 56"/>
          <p:cNvCxnSpPr/>
          <p:nvPr/>
        </p:nvCxnSpPr>
        <p:spPr>
          <a:xfrm flipV="1">
            <a:off x="1534096" y="3862388"/>
            <a:ext cx="204788"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V="1">
            <a:off x="1440434" y="3481388"/>
            <a:ext cx="227012" cy="30956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V="1">
            <a:off x="2335784" y="3932238"/>
            <a:ext cx="287337" cy="27781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2235771" y="3573463"/>
            <a:ext cx="431800" cy="16351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61" name="Object 3"/>
          <p:cNvGraphicFramePr>
            <a:graphicFrameLocks noChangeAspect="1"/>
          </p:cNvGraphicFramePr>
          <p:nvPr/>
        </p:nvGraphicFramePr>
        <p:xfrm>
          <a:off x="1586484" y="4608513"/>
          <a:ext cx="301625" cy="333375"/>
        </p:xfrm>
        <a:graphic>
          <a:graphicData uri="http://schemas.openxmlformats.org/presentationml/2006/ole">
            <mc:AlternateContent xmlns:mc="http://schemas.openxmlformats.org/markup-compatibility/2006">
              <mc:Choice xmlns:v="urn:schemas-microsoft-com:vml" Requires="v">
                <p:oleObj spid="_x0000_s36043" name="Equation" r:id="rId29" imgW="126835" imgH="139518" progId="Equation.DSMT4">
                  <p:embed/>
                </p:oleObj>
              </mc:Choice>
              <mc:Fallback>
                <p:oleObj name="Equation" r:id="rId29" imgW="126835" imgH="139518" progId="Equation.DSMT4">
                  <p:embed/>
                  <p:pic>
                    <p:nvPicPr>
                      <p:cNvPr id="0" name="Picture 2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586484" y="4608513"/>
                        <a:ext cx="301625"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2" name="Object 61"/>
          <p:cNvGraphicFramePr>
            <a:graphicFrameLocks noChangeAspect="1"/>
          </p:cNvGraphicFramePr>
          <p:nvPr/>
        </p:nvGraphicFramePr>
        <p:xfrm>
          <a:off x="2223071" y="4508500"/>
          <a:ext cx="511175" cy="414338"/>
        </p:xfrm>
        <a:graphic>
          <a:graphicData uri="http://schemas.openxmlformats.org/presentationml/2006/ole">
            <mc:AlternateContent xmlns:mc="http://schemas.openxmlformats.org/markup-compatibility/2006">
              <mc:Choice xmlns:v="urn:schemas-microsoft-com:vml" Requires="v">
                <p:oleObj spid="_x0000_s36044" name="Equation" r:id="rId31" imgW="203024" imgH="164957" progId="Equation.DSMT4">
                  <p:embed/>
                </p:oleObj>
              </mc:Choice>
              <mc:Fallback>
                <p:oleObj name="Equation" r:id="rId31" imgW="203024" imgH="164957" progId="Equation.DSMT4">
                  <p:embed/>
                  <p:pic>
                    <p:nvPicPr>
                      <p:cNvPr id="0" name="Object 61"/>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2223071" y="4508500"/>
                        <a:ext cx="511175" cy="414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3" name="Object 62"/>
          <p:cNvGraphicFramePr>
            <a:graphicFrameLocks noChangeAspect="1"/>
          </p:cNvGraphicFramePr>
          <p:nvPr/>
        </p:nvGraphicFramePr>
        <p:xfrm>
          <a:off x="1862709" y="4554538"/>
          <a:ext cx="319087" cy="384175"/>
        </p:xfrm>
        <a:graphic>
          <a:graphicData uri="http://schemas.openxmlformats.org/presentationml/2006/ole">
            <mc:AlternateContent xmlns:mc="http://schemas.openxmlformats.org/markup-compatibility/2006">
              <mc:Choice xmlns:v="urn:schemas-microsoft-com:vml" Requires="v">
                <p:oleObj spid="_x0000_s36045" name="Equation" r:id="rId33" imgW="126835" imgH="152202" progId="Equation.DSMT4">
                  <p:embed/>
                </p:oleObj>
              </mc:Choice>
              <mc:Fallback>
                <p:oleObj name="Equation" r:id="rId33" imgW="126835" imgH="152202" progId="Equation.DSMT4">
                  <p:embed/>
                  <p:pic>
                    <p:nvPicPr>
                      <p:cNvPr id="0" name="Object 62"/>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1862709" y="4554538"/>
                        <a:ext cx="319087" cy="384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66" name="Straight Arrow Connector 65"/>
          <p:cNvCxnSpPr/>
          <p:nvPr/>
        </p:nvCxnSpPr>
        <p:spPr bwMode="auto">
          <a:xfrm>
            <a:off x="357759" y="5805488"/>
            <a:ext cx="3313112"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bwMode="auto">
          <a:xfrm>
            <a:off x="1870646" y="5661025"/>
            <a:ext cx="0" cy="28892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68" name="Object 6"/>
          <p:cNvGraphicFramePr>
            <a:graphicFrameLocks noChangeAspect="1"/>
          </p:cNvGraphicFramePr>
          <p:nvPr/>
        </p:nvGraphicFramePr>
        <p:xfrm>
          <a:off x="1629346" y="6035675"/>
          <a:ext cx="446088" cy="401638"/>
        </p:xfrm>
        <a:graphic>
          <a:graphicData uri="http://schemas.openxmlformats.org/presentationml/2006/ole">
            <mc:AlternateContent xmlns:mc="http://schemas.openxmlformats.org/markup-compatibility/2006">
              <mc:Choice xmlns:v="urn:schemas-microsoft-com:vml" Requires="v">
                <p:oleObj spid="_x0000_s36046" name="Equation" r:id="rId35" imgW="203024" imgH="164957" progId="Equation.DSMT4">
                  <p:embed/>
                </p:oleObj>
              </mc:Choice>
              <mc:Fallback>
                <p:oleObj name="Equation" r:id="rId35" imgW="203024" imgH="164957" progId="Equation.DSMT4">
                  <p:embed/>
                  <p:pic>
                    <p:nvPicPr>
                      <p:cNvPr id="0" name="Picture 30"/>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1629346" y="6035675"/>
                        <a:ext cx="446088" cy="4016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9" name="Oval 68"/>
          <p:cNvSpPr/>
          <p:nvPr/>
        </p:nvSpPr>
        <p:spPr>
          <a:xfrm>
            <a:off x="1726184" y="5661025"/>
            <a:ext cx="287337" cy="287338"/>
          </a:xfrm>
          <a:prstGeom prst="ellipse">
            <a:avLst/>
          </a:prstGeom>
          <a:solidFill>
            <a:srgbClr val="FF0000"/>
          </a:solid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sp>
        <p:nvSpPr>
          <p:cNvPr id="70" name="Right Arrow 69"/>
          <p:cNvSpPr/>
          <p:nvPr/>
        </p:nvSpPr>
        <p:spPr>
          <a:xfrm>
            <a:off x="2015109" y="5589588"/>
            <a:ext cx="1727200" cy="3587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sp>
        <p:nvSpPr>
          <p:cNvPr id="11324" name="Text Box 5"/>
          <p:cNvSpPr txBox="1">
            <a:spLocks noChangeArrowheads="1"/>
          </p:cNvSpPr>
          <p:nvPr/>
        </p:nvSpPr>
        <p:spPr bwMode="auto">
          <a:xfrm>
            <a:off x="0" y="6613525"/>
            <a:ext cx="4059238"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37"/>
              </a:rPr>
              <a:t>www.BCMath.ca</a:t>
            </a:r>
            <a:r>
              <a:rPr lang="en-US" sz="1000"/>
              <a:t> </a:t>
            </a:r>
          </a:p>
        </p:txBody>
      </p:sp>
      <p:graphicFrame>
        <p:nvGraphicFramePr>
          <p:cNvPr id="35871" name="Object 31"/>
          <p:cNvGraphicFramePr>
            <a:graphicFrameLocks noChangeAspect="1"/>
          </p:cNvGraphicFramePr>
          <p:nvPr/>
        </p:nvGraphicFramePr>
        <p:xfrm>
          <a:off x="4499992" y="1412875"/>
          <a:ext cx="4375150" cy="635000"/>
        </p:xfrm>
        <a:graphic>
          <a:graphicData uri="http://schemas.openxmlformats.org/presentationml/2006/ole">
            <mc:AlternateContent xmlns:mc="http://schemas.openxmlformats.org/markup-compatibility/2006">
              <mc:Choice xmlns:v="urn:schemas-microsoft-com:vml" Requires="v">
                <p:oleObj spid="_x0000_s36047" name="Equation" r:id="rId38" imgW="1739880" imgH="253800" progId="Equation.DSMT4">
                  <p:embed/>
                </p:oleObj>
              </mc:Choice>
              <mc:Fallback>
                <p:oleObj name="Equation" r:id="rId38" imgW="1739880" imgH="253800" progId="Equation.DSMT4">
                  <p:embed/>
                  <p:pic>
                    <p:nvPicPr>
                      <p:cNvPr id="0" name="Picture 31"/>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4499992" y="1412875"/>
                        <a:ext cx="4375150"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72" name="Object 18"/>
          <p:cNvGraphicFramePr>
            <a:graphicFrameLocks noChangeAspect="1"/>
          </p:cNvGraphicFramePr>
          <p:nvPr/>
        </p:nvGraphicFramePr>
        <p:xfrm>
          <a:off x="5444430" y="2193826"/>
          <a:ext cx="3194050" cy="446088"/>
        </p:xfrm>
        <a:graphic>
          <a:graphicData uri="http://schemas.openxmlformats.org/presentationml/2006/ole">
            <mc:AlternateContent xmlns:mc="http://schemas.openxmlformats.org/markup-compatibility/2006">
              <mc:Choice xmlns:v="urn:schemas-microsoft-com:vml" Requires="v">
                <p:oleObj spid="_x0000_s36048" name="Equation" r:id="rId40" imgW="1269720" imgH="177480" progId="Equation.DSMT4">
                  <p:embed/>
                </p:oleObj>
              </mc:Choice>
              <mc:Fallback>
                <p:oleObj name="Equation" r:id="rId40" imgW="1269720" imgH="177480" progId="Equation.DSMT4">
                  <p:embed/>
                  <p:pic>
                    <p:nvPicPr>
                      <p:cNvPr id="0" name="Object 18"/>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5444430" y="2193826"/>
                        <a:ext cx="3194050" cy="446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73" name="Object 33"/>
          <p:cNvGraphicFramePr>
            <a:graphicFrameLocks noChangeAspect="1"/>
          </p:cNvGraphicFramePr>
          <p:nvPr/>
        </p:nvGraphicFramePr>
        <p:xfrm>
          <a:off x="4580830" y="2855814"/>
          <a:ext cx="3194050" cy="446087"/>
        </p:xfrm>
        <a:graphic>
          <a:graphicData uri="http://schemas.openxmlformats.org/presentationml/2006/ole">
            <mc:AlternateContent xmlns:mc="http://schemas.openxmlformats.org/markup-compatibility/2006">
              <mc:Choice xmlns:v="urn:schemas-microsoft-com:vml" Requires="v">
                <p:oleObj spid="_x0000_s36049" name="Equation" r:id="rId42" imgW="1269720" imgH="177480" progId="Equation.DSMT4">
                  <p:embed/>
                </p:oleObj>
              </mc:Choice>
              <mc:Fallback>
                <p:oleObj name="Equation" r:id="rId42" imgW="1269720" imgH="177480" progId="Equation.DSMT4">
                  <p:embed/>
                  <p:pic>
                    <p:nvPicPr>
                      <p:cNvPr id="0" name="Picture 33"/>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4580830" y="2855814"/>
                        <a:ext cx="3194050" cy="446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74" name="Object 21"/>
          <p:cNvGraphicFramePr>
            <a:graphicFrameLocks noChangeAspect="1"/>
          </p:cNvGraphicFramePr>
          <p:nvPr/>
        </p:nvGraphicFramePr>
        <p:xfrm>
          <a:off x="5995293" y="3517801"/>
          <a:ext cx="1373187" cy="446088"/>
        </p:xfrm>
        <a:graphic>
          <a:graphicData uri="http://schemas.openxmlformats.org/presentationml/2006/ole">
            <mc:AlternateContent xmlns:mc="http://schemas.openxmlformats.org/markup-compatibility/2006">
              <mc:Choice xmlns:v="urn:schemas-microsoft-com:vml" Requires="v">
                <p:oleObj spid="_x0000_s36050" name="Equation" r:id="rId44" imgW="545760" imgH="177480" progId="Equation.DSMT4">
                  <p:embed/>
                </p:oleObj>
              </mc:Choice>
              <mc:Fallback>
                <p:oleObj name="Equation" r:id="rId44" imgW="545760" imgH="177480" progId="Equation.DSMT4">
                  <p:embed/>
                  <p:pic>
                    <p:nvPicPr>
                      <p:cNvPr id="0" name="Object 21"/>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5995293" y="3517801"/>
                        <a:ext cx="1373187" cy="446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75" name="Object 35"/>
          <p:cNvGraphicFramePr>
            <a:graphicFrameLocks noChangeAspect="1"/>
          </p:cNvGraphicFramePr>
          <p:nvPr/>
        </p:nvGraphicFramePr>
        <p:xfrm>
          <a:off x="6374705" y="4079776"/>
          <a:ext cx="1085850" cy="987425"/>
        </p:xfrm>
        <a:graphic>
          <a:graphicData uri="http://schemas.openxmlformats.org/presentationml/2006/ole">
            <mc:AlternateContent xmlns:mc="http://schemas.openxmlformats.org/markup-compatibility/2006">
              <mc:Choice xmlns:v="urn:schemas-microsoft-com:vml" Requires="v">
                <p:oleObj spid="_x0000_s36051" name="Equation" r:id="rId46" imgW="431640" imgH="393480" progId="Equation.DSMT4">
                  <p:embed/>
                </p:oleObj>
              </mc:Choice>
              <mc:Fallback>
                <p:oleObj name="Equation" r:id="rId46" imgW="431640" imgH="393480" progId="Equation.DSMT4">
                  <p:embed/>
                  <p:pic>
                    <p:nvPicPr>
                      <p:cNvPr id="0" name="Picture 35"/>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6374705" y="4079776"/>
                        <a:ext cx="1085850" cy="987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4"/>
                                        </p:tgtEl>
                                        <p:attrNameLst>
                                          <p:attrName>style.visibility</p:attrName>
                                        </p:attrNameLst>
                                      </p:cBhvr>
                                      <p:to>
                                        <p:strVal val="visible"/>
                                      </p:to>
                                    </p:set>
                                    <p:animEffect transition="in" filter="fade">
                                      <p:cBhvr>
                                        <p:cTn id="12" dur="500"/>
                                        <p:tgtEl>
                                          <p:spTgt spid="3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wipe(down)">
                                      <p:cBhvr>
                                        <p:cTn id="17" dur="500"/>
                                        <p:tgtEl>
                                          <p:spTgt spid="35"/>
                                        </p:tgtEl>
                                      </p:cBhvr>
                                    </p:animEffect>
                                  </p:childTnLst>
                                </p:cTn>
                              </p:par>
                              <p:par>
                                <p:cTn id="18" presetID="22" presetClass="entr" presetSubtype="4" fill="hold" nodeType="withEffect">
                                  <p:stCondLst>
                                    <p:cond delay="0"/>
                                  </p:stCondLst>
                                  <p:childTnLst>
                                    <p:set>
                                      <p:cBhvr>
                                        <p:cTn id="19" dur="1" fill="hold">
                                          <p:stCondLst>
                                            <p:cond delay="0"/>
                                          </p:stCondLst>
                                        </p:cTn>
                                        <p:tgtEl>
                                          <p:spTgt spid="36"/>
                                        </p:tgtEl>
                                        <p:attrNameLst>
                                          <p:attrName>style.visibility</p:attrName>
                                        </p:attrNameLst>
                                      </p:cBhvr>
                                      <p:to>
                                        <p:strVal val="visible"/>
                                      </p:to>
                                    </p:set>
                                    <p:animEffect transition="in" filter="wipe(down)">
                                      <p:cBhvr>
                                        <p:cTn id="20" dur="500"/>
                                        <p:tgtEl>
                                          <p:spTgt spid="3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39"/>
                                        </p:tgtEl>
                                        <p:attrNameLst>
                                          <p:attrName>style.visibility</p:attrName>
                                        </p:attrNameLst>
                                      </p:cBhvr>
                                      <p:to>
                                        <p:strVal val="visible"/>
                                      </p:to>
                                    </p:set>
                                    <p:animEffect transition="in" filter="fade">
                                      <p:cBhvr>
                                        <p:cTn id="25" dur="500"/>
                                        <p:tgtEl>
                                          <p:spTgt spid="3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40"/>
                                        </p:tgtEl>
                                        <p:attrNameLst>
                                          <p:attrName>style.visibility</p:attrName>
                                        </p:attrNameLst>
                                      </p:cBhvr>
                                      <p:to>
                                        <p:strVal val="visible"/>
                                      </p:to>
                                    </p:set>
                                    <p:animEffect transition="in" filter="fade">
                                      <p:cBhvr>
                                        <p:cTn id="30" dur="500"/>
                                        <p:tgtEl>
                                          <p:spTgt spid="40"/>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nodeType="clickEffect">
                                  <p:stCondLst>
                                    <p:cond delay="0"/>
                                  </p:stCondLst>
                                  <p:childTnLst>
                                    <p:set>
                                      <p:cBhvr>
                                        <p:cTn id="34" dur="1" fill="hold">
                                          <p:stCondLst>
                                            <p:cond delay="0"/>
                                          </p:stCondLst>
                                        </p:cTn>
                                        <p:tgtEl>
                                          <p:spTgt spid="41"/>
                                        </p:tgtEl>
                                        <p:attrNameLst>
                                          <p:attrName>style.visibility</p:attrName>
                                        </p:attrNameLst>
                                      </p:cBhvr>
                                      <p:to>
                                        <p:strVal val="visible"/>
                                      </p:to>
                                    </p:set>
                                    <p:animEffect transition="in" filter="fade">
                                      <p:cBhvr>
                                        <p:cTn id="35" dur="500"/>
                                        <p:tgtEl>
                                          <p:spTgt spid="4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nodeType="clickEffect">
                                  <p:stCondLst>
                                    <p:cond delay="0"/>
                                  </p:stCondLst>
                                  <p:childTnLst>
                                    <p:set>
                                      <p:cBhvr>
                                        <p:cTn id="39" dur="1" fill="hold">
                                          <p:stCondLst>
                                            <p:cond delay="0"/>
                                          </p:stCondLst>
                                        </p:cTn>
                                        <p:tgtEl>
                                          <p:spTgt spid="44"/>
                                        </p:tgtEl>
                                        <p:attrNameLst>
                                          <p:attrName>style.visibility</p:attrName>
                                        </p:attrNameLst>
                                      </p:cBhvr>
                                      <p:to>
                                        <p:strVal val="visible"/>
                                      </p:to>
                                    </p:set>
                                    <p:animEffect transition="in" filter="fade">
                                      <p:cBhvr>
                                        <p:cTn id="40" dur="500"/>
                                        <p:tgtEl>
                                          <p:spTgt spid="44"/>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nodeType="clickEffect">
                                  <p:stCondLst>
                                    <p:cond delay="0"/>
                                  </p:stCondLst>
                                  <p:childTnLst>
                                    <p:set>
                                      <p:cBhvr>
                                        <p:cTn id="44" dur="1" fill="hold">
                                          <p:stCondLst>
                                            <p:cond delay="0"/>
                                          </p:stCondLst>
                                        </p:cTn>
                                        <p:tgtEl>
                                          <p:spTgt spid="45"/>
                                        </p:tgtEl>
                                        <p:attrNameLst>
                                          <p:attrName>style.visibility</p:attrName>
                                        </p:attrNameLst>
                                      </p:cBhvr>
                                      <p:to>
                                        <p:strVal val="visible"/>
                                      </p:to>
                                    </p:set>
                                    <p:animEffect transition="in" filter="fade">
                                      <p:cBhvr>
                                        <p:cTn id="45" dur="500"/>
                                        <p:tgtEl>
                                          <p:spTgt spid="45"/>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4" fill="hold" nodeType="clickEffect">
                                  <p:stCondLst>
                                    <p:cond delay="0"/>
                                  </p:stCondLst>
                                  <p:childTnLst>
                                    <p:set>
                                      <p:cBhvr>
                                        <p:cTn id="49" dur="1" fill="hold">
                                          <p:stCondLst>
                                            <p:cond delay="0"/>
                                          </p:stCondLst>
                                        </p:cTn>
                                        <p:tgtEl>
                                          <p:spTgt spid="46"/>
                                        </p:tgtEl>
                                        <p:attrNameLst>
                                          <p:attrName>style.visibility</p:attrName>
                                        </p:attrNameLst>
                                      </p:cBhvr>
                                      <p:to>
                                        <p:strVal val="visible"/>
                                      </p:to>
                                    </p:set>
                                    <p:animEffect transition="in" filter="wipe(down)">
                                      <p:cBhvr>
                                        <p:cTn id="50" dur="500"/>
                                        <p:tgtEl>
                                          <p:spTgt spid="46"/>
                                        </p:tgtEl>
                                      </p:cBhvr>
                                    </p:animEffect>
                                  </p:childTnLst>
                                </p:cTn>
                              </p:par>
                              <p:par>
                                <p:cTn id="51" presetID="22" presetClass="entr" presetSubtype="4" fill="hold" nodeType="withEffect">
                                  <p:stCondLst>
                                    <p:cond delay="0"/>
                                  </p:stCondLst>
                                  <p:childTnLst>
                                    <p:set>
                                      <p:cBhvr>
                                        <p:cTn id="52" dur="1" fill="hold">
                                          <p:stCondLst>
                                            <p:cond delay="0"/>
                                          </p:stCondLst>
                                        </p:cTn>
                                        <p:tgtEl>
                                          <p:spTgt spid="47"/>
                                        </p:tgtEl>
                                        <p:attrNameLst>
                                          <p:attrName>style.visibility</p:attrName>
                                        </p:attrNameLst>
                                      </p:cBhvr>
                                      <p:to>
                                        <p:strVal val="visible"/>
                                      </p:to>
                                    </p:set>
                                    <p:animEffect transition="in" filter="wipe(down)">
                                      <p:cBhvr>
                                        <p:cTn id="53" dur="500"/>
                                        <p:tgtEl>
                                          <p:spTgt spid="47"/>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nodeType="clickEffect">
                                  <p:stCondLst>
                                    <p:cond delay="0"/>
                                  </p:stCondLst>
                                  <p:childTnLst>
                                    <p:set>
                                      <p:cBhvr>
                                        <p:cTn id="57" dur="1" fill="hold">
                                          <p:stCondLst>
                                            <p:cond delay="0"/>
                                          </p:stCondLst>
                                        </p:cTn>
                                        <p:tgtEl>
                                          <p:spTgt spid="50"/>
                                        </p:tgtEl>
                                        <p:attrNameLst>
                                          <p:attrName>style.visibility</p:attrName>
                                        </p:attrNameLst>
                                      </p:cBhvr>
                                      <p:to>
                                        <p:strVal val="visible"/>
                                      </p:to>
                                    </p:set>
                                    <p:animEffect transition="in" filter="fade">
                                      <p:cBhvr>
                                        <p:cTn id="58" dur="500"/>
                                        <p:tgtEl>
                                          <p:spTgt spid="50"/>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4" fill="hold" nodeType="clickEffect">
                                  <p:stCondLst>
                                    <p:cond delay="0"/>
                                  </p:stCondLst>
                                  <p:childTnLst>
                                    <p:set>
                                      <p:cBhvr>
                                        <p:cTn id="62" dur="1" fill="hold">
                                          <p:stCondLst>
                                            <p:cond delay="0"/>
                                          </p:stCondLst>
                                        </p:cTn>
                                        <p:tgtEl>
                                          <p:spTgt spid="48"/>
                                        </p:tgtEl>
                                        <p:attrNameLst>
                                          <p:attrName>style.visibility</p:attrName>
                                        </p:attrNameLst>
                                      </p:cBhvr>
                                      <p:to>
                                        <p:strVal val="visible"/>
                                      </p:to>
                                    </p:set>
                                    <p:animEffect transition="in" filter="wipe(down)">
                                      <p:cBhvr>
                                        <p:cTn id="63" dur="500"/>
                                        <p:tgtEl>
                                          <p:spTgt spid="48"/>
                                        </p:tgtEl>
                                      </p:cBhvr>
                                    </p:animEffect>
                                  </p:childTnLst>
                                </p:cTn>
                              </p:par>
                              <p:par>
                                <p:cTn id="64" presetID="22" presetClass="entr" presetSubtype="4" fill="hold" nodeType="withEffect">
                                  <p:stCondLst>
                                    <p:cond delay="0"/>
                                  </p:stCondLst>
                                  <p:childTnLst>
                                    <p:set>
                                      <p:cBhvr>
                                        <p:cTn id="65" dur="1" fill="hold">
                                          <p:stCondLst>
                                            <p:cond delay="0"/>
                                          </p:stCondLst>
                                        </p:cTn>
                                        <p:tgtEl>
                                          <p:spTgt spid="49"/>
                                        </p:tgtEl>
                                        <p:attrNameLst>
                                          <p:attrName>style.visibility</p:attrName>
                                        </p:attrNameLst>
                                      </p:cBhvr>
                                      <p:to>
                                        <p:strVal val="visible"/>
                                      </p:to>
                                    </p:set>
                                    <p:animEffect transition="in" filter="wipe(down)">
                                      <p:cBhvr>
                                        <p:cTn id="66" dur="500"/>
                                        <p:tgtEl>
                                          <p:spTgt spid="49"/>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0" presetClass="entr" presetSubtype="0" fill="hold" nodeType="clickEffect">
                                  <p:stCondLst>
                                    <p:cond delay="0"/>
                                  </p:stCondLst>
                                  <p:childTnLst>
                                    <p:set>
                                      <p:cBhvr>
                                        <p:cTn id="70" dur="1" fill="hold">
                                          <p:stCondLst>
                                            <p:cond delay="0"/>
                                          </p:stCondLst>
                                        </p:cTn>
                                        <p:tgtEl>
                                          <p:spTgt spid="51"/>
                                        </p:tgtEl>
                                        <p:attrNameLst>
                                          <p:attrName>style.visibility</p:attrName>
                                        </p:attrNameLst>
                                      </p:cBhvr>
                                      <p:to>
                                        <p:strVal val="visible"/>
                                      </p:to>
                                    </p:set>
                                    <p:animEffect transition="in" filter="fade">
                                      <p:cBhvr>
                                        <p:cTn id="71" dur="500"/>
                                        <p:tgtEl>
                                          <p:spTgt spid="51"/>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0" presetClass="entr" presetSubtype="0" fill="hold" nodeType="clickEffect">
                                  <p:stCondLst>
                                    <p:cond delay="0"/>
                                  </p:stCondLst>
                                  <p:childTnLst>
                                    <p:set>
                                      <p:cBhvr>
                                        <p:cTn id="75" dur="1" fill="hold">
                                          <p:stCondLst>
                                            <p:cond delay="0"/>
                                          </p:stCondLst>
                                        </p:cTn>
                                        <p:tgtEl>
                                          <p:spTgt spid="52"/>
                                        </p:tgtEl>
                                        <p:attrNameLst>
                                          <p:attrName>style.visibility</p:attrName>
                                        </p:attrNameLst>
                                      </p:cBhvr>
                                      <p:to>
                                        <p:strVal val="visible"/>
                                      </p:to>
                                    </p:set>
                                    <p:animEffect transition="in" filter="fade">
                                      <p:cBhvr>
                                        <p:cTn id="76" dur="500"/>
                                        <p:tgtEl>
                                          <p:spTgt spid="52"/>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10" presetClass="entr" presetSubtype="0" fill="hold" nodeType="clickEffect">
                                  <p:stCondLst>
                                    <p:cond delay="0"/>
                                  </p:stCondLst>
                                  <p:childTnLst>
                                    <p:set>
                                      <p:cBhvr>
                                        <p:cTn id="80" dur="1" fill="hold">
                                          <p:stCondLst>
                                            <p:cond delay="0"/>
                                          </p:stCondLst>
                                        </p:cTn>
                                        <p:tgtEl>
                                          <p:spTgt spid="55"/>
                                        </p:tgtEl>
                                        <p:attrNameLst>
                                          <p:attrName>style.visibility</p:attrName>
                                        </p:attrNameLst>
                                      </p:cBhvr>
                                      <p:to>
                                        <p:strVal val="visible"/>
                                      </p:to>
                                    </p:set>
                                    <p:animEffect transition="in" filter="fade">
                                      <p:cBhvr>
                                        <p:cTn id="81" dur="500"/>
                                        <p:tgtEl>
                                          <p:spTgt spid="55"/>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10" presetClass="entr" presetSubtype="0" fill="hold" nodeType="clickEffect">
                                  <p:stCondLst>
                                    <p:cond delay="0"/>
                                  </p:stCondLst>
                                  <p:childTnLst>
                                    <p:set>
                                      <p:cBhvr>
                                        <p:cTn id="85" dur="1" fill="hold">
                                          <p:stCondLst>
                                            <p:cond delay="0"/>
                                          </p:stCondLst>
                                        </p:cTn>
                                        <p:tgtEl>
                                          <p:spTgt spid="56"/>
                                        </p:tgtEl>
                                        <p:attrNameLst>
                                          <p:attrName>style.visibility</p:attrName>
                                        </p:attrNameLst>
                                      </p:cBhvr>
                                      <p:to>
                                        <p:strVal val="visible"/>
                                      </p:to>
                                    </p:set>
                                    <p:animEffect transition="in" filter="fade">
                                      <p:cBhvr>
                                        <p:cTn id="86" dur="500"/>
                                        <p:tgtEl>
                                          <p:spTgt spid="56"/>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22" presetClass="entr" presetSubtype="4" fill="hold" nodeType="clickEffect">
                                  <p:stCondLst>
                                    <p:cond delay="0"/>
                                  </p:stCondLst>
                                  <p:childTnLst>
                                    <p:set>
                                      <p:cBhvr>
                                        <p:cTn id="90" dur="1" fill="hold">
                                          <p:stCondLst>
                                            <p:cond delay="0"/>
                                          </p:stCondLst>
                                        </p:cTn>
                                        <p:tgtEl>
                                          <p:spTgt spid="57"/>
                                        </p:tgtEl>
                                        <p:attrNameLst>
                                          <p:attrName>style.visibility</p:attrName>
                                        </p:attrNameLst>
                                      </p:cBhvr>
                                      <p:to>
                                        <p:strVal val="visible"/>
                                      </p:to>
                                    </p:set>
                                    <p:animEffect transition="in" filter="wipe(down)">
                                      <p:cBhvr>
                                        <p:cTn id="91" dur="500"/>
                                        <p:tgtEl>
                                          <p:spTgt spid="57"/>
                                        </p:tgtEl>
                                      </p:cBhvr>
                                    </p:animEffect>
                                  </p:childTnLst>
                                </p:cTn>
                              </p:par>
                              <p:par>
                                <p:cTn id="92" presetID="22" presetClass="entr" presetSubtype="4" fill="hold" nodeType="withEffect">
                                  <p:stCondLst>
                                    <p:cond delay="0"/>
                                  </p:stCondLst>
                                  <p:childTnLst>
                                    <p:set>
                                      <p:cBhvr>
                                        <p:cTn id="93" dur="1" fill="hold">
                                          <p:stCondLst>
                                            <p:cond delay="0"/>
                                          </p:stCondLst>
                                        </p:cTn>
                                        <p:tgtEl>
                                          <p:spTgt spid="58"/>
                                        </p:tgtEl>
                                        <p:attrNameLst>
                                          <p:attrName>style.visibility</p:attrName>
                                        </p:attrNameLst>
                                      </p:cBhvr>
                                      <p:to>
                                        <p:strVal val="visible"/>
                                      </p:to>
                                    </p:set>
                                    <p:animEffect transition="in" filter="wipe(down)">
                                      <p:cBhvr>
                                        <p:cTn id="94" dur="500"/>
                                        <p:tgtEl>
                                          <p:spTgt spid="58"/>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2" presetClass="entr" presetSubtype="4" fill="hold" nodeType="clickEffect">
                                  <p:stCondLst>
                                    <p:cond delay="0"/>
                                  </p:stCondLst>
                                  <p:childTnLst>
                                    <p:set>
                                      <p:cBhvr>
                                        <p:cTn id="98" dur="1" fill="hold">
                                          <p:stCondLst>
                                            <p:cond delay="0"/>
                                          </p:stCondLst>
                                        </p:cTn>
                                        <p:tgtEl>
                                          <p:spTgt spid="59"/>
                                        </p:tgtEl>
                                        <p:attrNameLst>
                                          <p:attrName>style.visibility</p:attrName>
                                        </p:attrNameLst>
                                      </p:cBhvr>
                                      <p:to>
                                        <p:strVal val="visible"/>
                                      </p:to>
                                    </p:set>
                                    <p:animEffect transition="in" filter="wipe(down)">
                                      <p:cBhvr>
                                        <p:cTn id="99" dur="500"/>
                                        <p:tgtEl>
                                          <p:spTgt spid="59"/>
                                        </p:tgtEl>
                                      </p:cBhvr>
                                    </p:animEffect>
                                  </p:childTnLst>
                                </p:cTn>
                              </p:par>
                              <p:par>
                                <p:cTn id="100" presetID="22" presetClass="entr" presetSubtype="4" fill="hold" nodeType="withEffect">
                                  <p:stCondLst>
                                    <p:cond delay="0"/>
                                  </p:stCondLst>
                                  <p:childTnLst>
                                    <p:set>
                                      <p:cBhvr>
                                        <p:cTn id="101" dur="1" fill="hold">
                                          <p:stCondLst>
                                            <p:cond delay="0"/>
                                          </p:stCondLst>
                                        </p:cTn>
                                        <p:tgtEl>
                                          <p:spTgt spid="60"/>
                                        </p:tgtEl>
                                        <p:attrNameLst>
                                          <p:attrName>style.visibility</p:attrName>
                                        </p:attrNameLst>
                                      </p:cBhvr>
                                      <p:to>
                                        <p:strVal val="visible"/>
                                      </p:to>
                                    </p:set>
                                    <p:animEffect transition="in" filter="wipe(down)">
                                      <p:cBhvr>
                                        <p:cTn id="102" dur="500"/>
                                        <p:tgtEl>
                                          <p:spTgt spid="60"/>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10" presetClass="entr" presetSubtype="0" fill="hold" nodeType="clickEffect">
                                  <p:stCondLst>
                                    <p:cond delay="0"/>
                                  </p:stCondLst>
                                  <p:childTnLst>
                                    <p:set>
                                      <p:cBhvr>
                                        <p:cTn id="106" dur="1" fill="hold">
                                          <p:stCondLst>
                                            <p:cond delay="0"/>
                                          </p:stCondLst>
                                        </p:cTn>
                                        <p:tgtEl>
                                          <p:spTgt spid="61"/>
                                        </p:tgtEl>
                                        <p:attrNameLst>
                                          <p:attrName>style.visibility</p:attrName>
                                        </p:attrNameLst>
                                      </p:cBhvr>
                                      <p:to>
                                        <p:strVal val="visible"/>
                                      </p:to>
                                    </p:set>
                                    <p:animEffect transition="in" filter="fade">
                                      <p:cBhvr>
                                        <p:cTn id="107" dur="500"/>
                                        <p:tgtEl>
                                          <p:spTgt spid="61"/>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10" presetClass="entr" presetSubtype="0" fill="hold" nodeType="clickEffect">
                                  <p:stCondLst>
                                    <p:cond delay="0"/>
                                  </p:stCondLst>
                                  <p:childTnLst>
                                    <p:set>
                                      <p:cBhvr>
                                        <p:cTn id="111" dur="1" fill="hold">
                                          <p:stCondLst>
                                            <p:cond delay="0"/>
                                          </p:stCondLst>
                                        </p:cTn>
                                        <p:tgtEl>
                                          <p:spTgt spid="62"/>
                                        </p:tgtEl>
                                        <p:attrNameLst>
                                          <p:attrName>style.visibility</p:attrName>
                                        </p:attrNameLst>
                                      </p:cBhvr>
                                      <p:to>
                                        <p:strVal val="visible"/>
                                      </p:to>
                                    </p:set>
                                    <p:animEffect transition="in" filter="fade">
                                      <p:cBhvr>
                                        <p:cTn id="112" dur="500"/>
                                        <p:tgtEl>
                                          <p:spTgt spid="62"/>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10" presetClass="entr" presetSubtype="0" fill="hold" nodeType="clickEffect">
                                  <p:stCondLst>
                                    <p:cond delay="0"/>
                                  </p:stCondLst>
                                  <p:childTnLst>
                                    <p:set>
                                      <p:cBhvr>
                                        <p:cTn id="116" dur="1" fill="hold">
                                          <p:stCondLst>
                                            <p:cond delay="0"/>
                                          </p:stCondLst>
                                        </p:cTn>
                                        <p:tgtEl>
                                          <p:spTgt spid="63"/>
                                        </p:tgtEl>
                                        <p:attrNameLst>
                                          <p:attrName>style.visibility</p:attrName>
                                        </p:attrNameLst>
                                      </p:cBhvr>
                                      <p:to>
                                        <p:strVal val="visible"/>
                                      </p:to>
                                    </p:set>
                                    <p:animEffect transition="in" filter="fade">
                                      <p:cBhvr>
                                        <p:cTn id="117" dur="500"/>
                                        <p:tgtEl>
                                          <p:spTgt spid="63"/>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10" presetClass="entr" presetSubtype="0" fill="hold" nodeType="clickEffect">
                                  <p:stCondLst>
                                    <p:cond delay="0"/>
                                  </p:stCondLst>
                                  <p:childTnLst>
                                    <p:set>
                                      <p:cBhvr>
                                        <p:cTn id="121" dur="1" fill="hold">
                                          <p:stCondLst>
                                            <p:cond delay="0"/>
                                          </p:stCondLst>
                                        </p:cTn>
                                        <p:tgtEl>
                                          <p:spTgt spid="66"/>
                                        </p:tgtEl>
                                        <p:attrNameLst>
                                          <p:attrName>style.visibility</p:attrName>
                                        </p:attrNameLst>
                                      </p:cBhvr>
                                      <p:to>
                                        <p:strVal val="visible"/>
                                      </p:to>
                                    </p:set>
                                    <p:animEffect transition="in" filter="fade">
                                      <p:cBhvr>
                                        <p:cTn id="122" dur="500"/>
                                        <p:tgtEl>
                                          <p:spTgt spid="66"/>
                                        </p:tgtEl>
                                      </p:cBhvr>
                                    </p:animEffect>
                                  </p:childTnLst>
                                </p:cTn>
                              </p:par>
                              <p:par>
                                <p:cTn id="123" presetID="10" presetClass="entr" presetSubtype="0" fill="hold" nodeType="withEffect">
                                  <p:stCondLst>
                                    <p:cond delay="0"/>
                                  </p:stCondLst>
                                  <p:childTnLst>
                                    <p:set>
                                      <p:cBhvr>
                                        <p:cTn id="124" dur="1" fill="hold">
                                          <p:stCondLst>
                                            <p:cond delay="0"/>
                                          </p:stCondLst>
                                        </p:cTn>
                                        <p:tgtEl>
                                          <p:spTgt spid="67"/>
                                        </p:tgtEl>
                                        <p:attrNameLst>
                                          <p:attrName>style.visibility</p:attrName>
                                        </p:attrNameLst>
                                      </p:cBhvr>
                                      <p:to>
                                        <p:strVal val="visible"/>
                                      </p:to>
                                    </p:set>
                                    <p:animEffect transition="in" filter="fade">
                                      <p:cBhvr>
                                        <p:cTn id="125" dur="500"/>
                                        <p:tgtEl>
                                          <p:spTgt spid="67"/>
                                        </p:tgtEl>
                                      </p:cBhvr>
                                    </p:animEffect>
                                  </p:childTnLst>
                                </p:cTn>
                              </p:par>
                              <p:par>
                                <p:cTn id="126" presetID="10" presetClass="entr" presetSubtype="0" fill="hold" nodeType="withEffect">
                                  <p:stCondLst>
                                    <p:cond delay="0"/>
                                  </p:stCondLst>
                                  <p:childTnLst>
                                    <p:set>
                                      <p:cBhvr>
                                        <p:cTn id="127" dur="1" fill="hold">
                                          <p:stCondLst>
                                            <p:cond delay="0"/>
                                          </p:stCondLst>
                                        </p:cTn>
                                        <p:tgtEl>
                                          <p:spTgt spid="68"/>
                                        </p:tgtEl>
                                        <p:attrNameLst>
                                          <p:attrName>style.visibility</p:attrName>
                                        </p:attrNameLst>
                                      </p:cBhvr>
                                      <p:to>
                                        <p:strVal val="visible"/>
                                      </p:to>
                                    </p:set>
                                    <p:animEffect transition="in" filter="fade">
                                      <p:cBhvr>
                                        <p:cTn id="128" dur="500"/>
                                        <p:tgtEl>
                                          <p:spTgt spid="68"/>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69"/>
                                        </p:tgtEl>
                                        <p:attrNameLst>
                                          <p:attrName>style.visibility</p:attrName>
                                        </p:attrNameLst>
                                      </p:cBhvr>
                                      <p:to>
                                        <p:strVal val="visible"/>
                                      </p:to>
                                    </p:set>
                                    <p:animEffect transition="in" filter="wipe(down)">
                                      <p:cBhvr>
                                        <p:cTn id="133" dur="580">
                                          <p:stCondLst>
                                            <p:cond delay="0"/>
                                          </p:stCondLst>
                                        </p:cTn>
                                        <p:tgtEl>
                                          <p:spTgt spid="69"/>
                                        </p:tgtEl>
                                      </p:cBhvr>
                                    </p:animEffect>
                                    <p:anim calcmode="lin" valueType="num">
                                      <p:cBhvr>
                                        <p:cTn id="134" dur="1822" tmFilter="0,0; 0.14,0.36; 0.43,0.73; 0.71,0.91; 1.0,1.0">
                                          <p:stCondLst>
                                            <p:cond delay="0"/>
                                          </p:stCondLst>
                                        </p:cTn>
                                        <p:tgtEl>
                                          <p:spTgt spid="69"/>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69"/>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69"/>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69"/>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69"/>
                                        </p:tgtEl>
                                        <p:attrNameLst>
                                          <p:attrName>ppt_y</p:attrName>
                                        </p:attrNameLst>
                                      </p:cBhvr>
                                      <p:tavLst>
                                        <p:tav tm="0" fmla="#ppt_y-sin(pi*$)/81">
                                          <p:val>
                                            <p:fltVal val="0"/>
                                          </p:val>
                                        </p:tav>
                                        <p:tav tm="100000">
                                          <p:val>
                                            <p:fltVal val="1"/>
                                          </p:val>
                                        </p:tav>
                                      </p:tavLst>
                                    </p:anim>
                                    <p:animScale>
                                      <p:cBhvr>
                                        <p:cTn id="139" dur="26">
                                          <p:stCondLst>
                                            <p:cond delay="650"/>
                                          </p:stCondLst>
                                        </p:cTn>
                                        <p:tgtEl>
                                          <p:spTgt spid="69"/>
                                        </p:tgtEl>
                                      </p:cBhvr>
                                      <p:to x="100000" y="60000"/>
                                    </p:animScale>
                                    <p:animScale>
                                      <p:cBhvr>
                                        <p:cTn id="140" dur="166" decel="50000">
                                          <p:stCondLst>
                                            <p:cond delay="676"/>
                                          </p:stCondLst>
                                        </p:cTn>
                                        <p:tgtEl>
                                          <p:spTgt spid="69"/>
                                        </p:tgtEl>
                                      </p:cBhvr>
                                      <p:to x="100000" y="100000"/>
                                    </p:animScale>
                                    <p:animScale>
                                      <p:cBhvr>
                                        <p:cTn id="141" dur="26">
                                          <p:stCondLst>
                                            <p:cond delay="1312"/>
                                          </p:stCondLst>
                                        </p:cTn>
                                        <p:tgtEl>
                                          <p:spTgt spid="69"/>
                                        </p:tgtEl>
                                      </p:cBhvr>
                                      <p:to x="100000" y="80000"/>
                                    </p:animScale>
                                    <p:animScale>
                                      <p:cBhvr>
                                        <p:cTn id="142" dur="166" decel="50000">
                                          <p:stCondLst>
                                            <p:cond delay="1338"/>
                                          </p:stCondLst>
                                        </p:cTn>
                                        <p:tgtEl>
                                          <p:spTgt spid="69"/>
                                        </p:tgtEl>
                                      </p:cBhvr>
                                      <p:to x="100000" y="100000"/>
                                    </p:animScale>
                                    <p:animScale>
                                      <p:cBhvr>
                                        <p:cTn id="143" dur="26">
                                          <p:stCondLst>
                                            <p:cond delay="1642"/>
                                          </p:stCondLst>
                                        </p:cTn>
                                        <p:tgtEl>
                                          <p:spTgt spid="69"/>
                                        </p:tgtEl>
                                      </p:cBhvr>
                                      <p:to x="100000" y="90000"/>
                                    </p:animScale>
                                    <p:animScale>
                                      <p:cBhvr>
                                        <p:cTn id="144" dur="166" decel="50000">
                                          <p:stCondLst>
                                            <p:cond delay="1668"/>
                                          </p:stCondLst>
                                        </p:cTn>
                                        <p:tgtEl>
                                          <p:spTgt spid="69"/>
                                        </p:tgtEl>
                                      </p:cBhvr>
                                      <p:to x="100000" y="100000"/>
                                    </p:animScale>
                                    <p:animScale>
                                      <p:cBhvr>
                                        <p:cTn id="145" dur="26">
                                          <p:stCondLst>
                                            <p:cond delay="1808"/>
                                          </p:stCondLst>
                                        </p:cTn>
                                        <p:tgtEl>
                                          <p:spTgt spid="69"/>
                                        </p:tgtEl>
                                      </p:cBhvr>
                                      <p:to x="100000" y="95000"/>
                                    </p:animScale>
                                    <p:animScale>
                                      <p:cBhvr>
                                        <p:cTn id="146" dur="166" decel="50000">
                                          <p:stCondLst>
                                            <p:cond delay="1834"/>
                                          </p:stCondLst>
                                        </p:cTn>
                                        <p:tgtEl>
                                          <p:spTgt spid="69"/>
                                        </p:tgtEl>
                                      </p:cBhvr>
                                      <p:to x="100000" y="100000"/>
                                    </p:animScale>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2" presetClass="entr" presetSubtype="8" fill="hold" grpId="0" nodeType="clickEffect">
                                  <p:stCondLst>
                                    <p:cond delay="0"/>
                                  </p:stCondLst>
                                  <p:childTnLst>
                                    <p:set>
                                      <p:cBhvr>
                                        <p:cTn id="150" dur="1" fill="hold">
                                          <p:stCondLst>
                                            <p:cond delay="0"/>
                                          </p:stCondLst>
                                        </p:cTn>
                                        <p:tgtEl>
                                          <p:spTgt spid="70"/>
                                        </p:tgtEl>
                                        <p:attrNameLst>
                                          <p:attrName>style.visibility</p:attrName>
                                        </p:attrNameLst>
                                      </p:cBhvr>
                                      <p:to>
                                        <p:strVal val="visible"/>
                                      </p:to>
                                    </p:set>
                                    <p:animEffect transition="in" filter="wipe(left)">
                                      <p:cBhvr>
                                        <p:cTn id="151"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animBg="1"/>
      <p:bldP spid="7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88" y="274638"/>
            <a:ext cx="8640762" cy="850900"/>
          </a:xfrm>
        </p:spPr>
        <p:txBody>
          <a:bodyPr>
            <a:noAutofit/>
          </a:bodyPr>
          <a:lstStyle/>
          <a:p>
            <a:pPr>
              <a:defRPr/>
            </a:pPr>
            <a:r>
              <a:rPr lang="en-CA" sz="2300" dirty="0" smtClean="0"/>
              <a:t>Practice: Given each equation on the left, indicate which number line on the right is the correct solution: </a:t>
            </a:r>
            <a:endParaRPr lang="en-CA" sz="2300" dirty="0"/>
          </a:p>
        </p:txBody>
      </p:sp>
      <p:graphicFrame>
        <p:nvGraphicFramePr>
          <p:cNvPr id="12291" name="Object 3"/>
          <p:cNvGraphicFramePr>
            <a:graphicFrameLocks noChangeAspect="1"/>
          </p:cNvGraphicFramePr>
          <p:nvPr/>
        </p:nvGraphicFramePr>
        <p:xfrm>
          <a:off x="250825" y="1549400"/>
          <a:ext cx="1978025" cy="511175"/>
        </p:xfrm>
        <a:graphic>
          <a:graphicData uri="http://schemas.openxmlformats.org/presentationml/2006/ole">
            <mc:AlternateContent xmlns:mc="http://schemas.openxmlformats.org/markup-compatibility/2006">
              <mc:Choice xmlns:v="urn:schemas-microsoft-com:vml" Requires="v">
                <p:oleObj spid="_x0000_s37026" name="Equation" r:id="rId4" imgW="787058" imgH="203112" progId="Equation.DSMT4">
                  <p:embed/>
                </p:oleObj>
              </mc:Choice>
              <mc:Fallback>
                <p:oleObj name="Equation" r:id="rId4" imgW="787058" imgH="203112"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0825" y="1549400"/>
                        <a:ext cx="1978025" cy="511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nvGraphicFramePr>
        <p:xfrm>
          <a:off x="225425" y="2462213"/>
          <a:ext cx="1754188" cy="990600"/>
        </p:xfrm>
        <a:graphic>
          <a:graphicData uri="http://schemas.openxmlformats.org/presentationml/2006/ole">
            <mc:AlternateContent xmlns:mc="http://schemas.openxmlformats.org/markup-compatibility/2006">
              <mc:Choice xmlns:v="urn:schemas-microsoft-com:vml" Requires="v">
                <p:oleObj spid="_x0000_s37027" name="Equation" r:id="rId6" imgW="698197" imgH="393529" progId="Equation.DSMT4">
                  <p:embed/>
                </p:oleObj>
              </mc:Choice>
              <mc:Fallback>
                <p:oleObj name="Equation" r:id="rId6" imgW="698197" imgH="393529" progId="Equation.DSMT4">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5425" y="2462213"/>
                        <a:ext cx="1754188"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179388" y="3757613"/>
          <a:ext cx="2074862" cy="990600"/>
        </p:xfrm>
        <a:graphic>
          <a:graphicData uri="http://schemas.openxmlformats.org/presentationml/2006/ole">
            <mc:AlternateContent xmlns:mc="http://schemas.openxmlformats.org/markup-compatibility/2006">
              <mc:Choice xmlns:v="urn:schemas-microsoft-com:vml" Requires="v">
                <p:oleObj spid="_x0000_s37028" name="Equation" r:id="rId8" imgW="825500" imgH="393700" progId="Equation.DSMT4">
                  <p:embed/>
                </p:oleObj>
              </mc:Choice>
              <mc:Fallback>
                <p:oleObj name="Equation" r:id="rId8" imgW="825500" imgH="393700" progId="Equation.DSMT4">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9388" y="3757613"/>
                        <a:ext cx="2074862"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4" name="Object 6"/>
          <p:cNvGraphicFramePr>
            <a:graphicFrameLocks noChangeAspect="1"/>
          </p:cNvGraphicFramePr>
          <p:nvPr/>
        </p:nvGraphicFramePr>
        <p:xfrm>
          <a:off x="139700" y="5510213"/>
          <a:ext cx="2713038" cy="511175"/>
        </p:xfrm>
        <a:graphic>
          <a:graphicData uri="http://schemas.openxmlformats.org/presentationml/2006/ole">
            <mc:AlternateContent xmlns:mc="http://schemas.openxmlformats.org/markup-compatibility/2006">
              <mc:Choice xmlns:v="urn:schemas-microsoft-com:vml" Requires="v">
                <p:oleObj spid="_x0000_s37029" name="Equation" r:id="rId10" imgW="1079032" imgH="203112" progId="Equation.DSMT4">
                  <p:embed/>
                </p:oleObj>
              </mc:Choice>
              <mc:Fallback>
                <p:oleObj name="Equation" r:id="rId10" imgW="1079032" imgH="203112" progId="Equation.DSMT4">
                  <p:embed/>
                  <p:pic>
                    <p:nvPicPr>
                      <p:cNvPr id="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9700" y="5510213"/>
                        <a:ext cx="2713038" cy="511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8" name="Straight Arrow Connector 7"/>
          <p:cNvCxnSpPr/>
          <p:nvPr/>
        </p:nvCxnSpPr>
        <p:spPr bwMode="auto">
          <a:xfrm>
            <a:off x="3649663" y="1687513"/>
            <a:ext cx="232092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auto">
          <a:xfrm>
            <a:off x="4873625" y="1562100"/>
            <a:ext cx="0" cy="1968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297" name="Object 6"/>
          <p:cNvGraphicFramePr>
            <a:graphicFrameLocks noChangeAspect="1"/>
          </p:cNvGraphicFramePr>
          <p:nvPr/>
        </p:nvGraphicFramePr>
        <p:xfrm>
          <a:off x="4657725" y="1830388"/>
          <a:ext cx="312738" cy="282575"/>
        </p:xfrm>
        <a:graphic>
          <a:graphicData uri="http://schemas.openxmlformats.org/presentationml/2006/ole">
            <mc:AlternateContent xmlns:mc="http://schemas.openxmlformats.org/markup-compatibility/2006">
              <mc:Choice xmlns:v="urn:schemas-microsoft-com:vml" Requires="v">
                <p:oleObj spid="_x0000_s37030" name="Equation" r:id="rId12" imgW="203024" imgH="164957" progId="Equation.DSMT4">
                  <p:embed/>
                </p:oleObj>
              </mc:Choice>
              <mc:Fallback>
                <p:oleObj name="Equation" r:id="rId12" imgW="203024" imgH="164957"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57725" y="1830388"/>
                        <a:ext cx="312738" cy="282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Oval 10"/>
          <p:cNvSpPr/>
          <p:nvPr/>
        </p:nvSpPr>
        <p:spPr>
          <a:xfrm>
            <a:off x="4745038" y="1541463"/>
            <a:ext cx="201612" cy="196850"/>
          </a:xfrm>
          <a:prstGeom prst="ellipse">
            <a:avLst/>
          </a:prstGeom>
          <a:solidFill>
            <a:srgbClr val="FF0000"/>
          </a:solid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sp>
        <p:nvSpPr>
          <p:cNvPr id="12" name="Right Arrow 11"/>
          <p:cNvSpPr/>
          <p:nvPr/>
        </p:nvSpPr>
        <p:spPr>
          <a:xfrm flipH="1">
            <a:off x="3563938" y="1543050"/>
            <a:ext cx="1209675" cy="2444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graphicFrame>
        <p:nvGraphicFramePr>
          <p:cNvPr id="12300" name="Object 6"/>
          <p:cNvGraphicFramePr>
            <a:graphicFrameLocks noChangeAspect="1"/>
          </p:cNvGraphicFramePr>
          <p:nvPr/>
        </p:nvGraphicFramePr>
        <p:xfrm>
          <a:off x="3552825" y="1268413"/>
          <a:ext cx="312738" cy="346075"/>
        </p:xfrm>
        <a:graphic>
          <a:graphicData uri="http://schemas.openxmlformats.org/presentationml/2006/ole">
            <mc:AlternateContent xmlns:mc="http://schemas.openxmlformats.org/markup-compatibility/2006">
              <mc:Choice xmlns:v="urn:schemas-microsoft-com:vml" Requires="v">
                <p:oleObj spid="_x0000_s37031" name="Equation" r:id="rId14" imgW="203024" imgH="203024" progId="Equation.DSMT4">
                  <p:embed/>
                </p:oleObj>
              </mc:Choice>
              <mc:Fallback>
                <p:oleObj name="Equation" r:id="rId14" imgW="203024" imgH="203024" progId="Equation.DSMT4">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52825" y="1268413"/>
                        <a:ext cx="312738"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6" name="Straight Arrow Connector 15"/>
          <p:cNvCxnSpPr/>
          <p:nvPr/>
        </p:nvCxnSpPr>
        <p:spPr bwMode="auto">
          <a:xfrm>
            <a:off x="6469063" y="1687513"/>
            <a:ext cx="232092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auto">
          <a:xfrm>
            <a:off x="7693025" y="1562100"/>
            <a:ext cx="0" cy="1968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303" name="Object 6"/>
          <p:cNvGraphicFramePr>
            <a:graphicFrameLocks noChangeAspect="1"/>
          </p:cNvGraphicFramePr>
          <p:nvPr/>
        </p:nvGraphicFramePr>
        <p:xfrm>
          <a:off x="7535863" y="1830388"/>
          <a:ext cx="195262" cy="282575"/>
        </p:xfrm>
        <a:graphic>
          <a:graphicData uri="http://schemas.openxmlformats.org/presentationml/2006/ole">
            <mc:AlternateContent xmlns:mc="http://schemas.openxmlformats.org/markup-compatibility/2006">
              <mc:Choice xmlns:v="urn:schemas-microsoft-com:vml" Requires="v">
                <p:oleObj spid="_x0000_s37032" name="Equation" r:id="rId16" imgW="126780" imgH="164814" progId="Equation.DSMT4">
                  <p:embed/>
                </p:oleObj>
              </mc:Choice>
              <mc:Fallback>
                <p:oleObj name="Equation" r:id="rId16" imgW="126780" imgH="164814" progId="Equation.DSMT4">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535863" y="1830388"/>
                        <a:ext cx="195262" cy="282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Oval 18"/>
          <p:cNvSpPr/>
          <p:nvPr/>
        </p:nvSpPr>
        <p:spPr>
          <a:xfrm>
            <a:off x="7564438" y="1541463"/>
            <a:ext cx="200025" cy="196850"/>
          </a:xfrm>
          <a:prstGeom prst="ellipse">
            <a:avLst/>
          </a:prstGeom>
          <a:solidFill>
            <a:srgbClr val="FF0000"/>
          </a:solid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sp>
        <p:nvSpPr>
          <p:cNvPr id="20" name="Right Arrow 19"/>
          <p:cNvSpPr/>
          <p:nvPr/>
        </p:nvSpPr>
        <p:spPr>
          <a:xfrm flipH="1">
            <a:off x="6383338" y="1543050"/>
            <a:ext cx="1209675" cy="2444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graphicFrame>
        <p:nvGraphicFramePr>
          <p:cNvPr id="12306" name="Object 6"/>
          <p:cNvGraphicFramePr>
            <a:graphicFrameLocks noChangeAspect="1"/>
          </p:cNvGraphicFramePr>
          <p:nvPr/>
        </p:nvGraphicFramePr>
        <p:xfrm>
          <a:off x="6372225" y="1268413"/>
          <a:ext cx="312738" cy="346075"/>
        </p:xfrm>
        <a:graphic>
          <a:graphicData uri="http://schemas.openxmlformats.org/presentationml/2006/ole">
            <mc:AlternateContent xmlns:mc="http://schemas.openxmlformats.org/markup-compatibility/2006">
              <mc:Choice xmlns:v="urn:schemas-microsoft-com:vml" Requires="v">
                <p:oleObj spid="_x0000_s37033" name="Equation" r:id="rId18" imgW="203024" imgH="203024" progId="Equation.DSMT4">
                  <p:embed/>
                </p:oleObj>
              </mc:Choice>
              <mc:Fallback>
                <p:oleObj name="Equation" r:id="rId18" imgW="203024" imgH="203024" progId="Equation.DSMT4">
                  <p:embed/>
                  <p:pic>
                    <p:nvPicPr>
                      <p:cNvPr id="0" name="Picture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372225" y="1268413"/>
                        <a:ext cx="312738"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2" name="Straight Arrow Connector 21"/>
          <p:cNvCxnSpPr/>
          <p:nvPr/>
        </p:nvCxnSpPr>
        <p:spPr bwMode="auto">
          <a:xfrm>
            <a:off x="3660775" y="2982913"/>
            <a:ext cx="232092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auto">
          <a:xfrm>
            <a:off x="4884738" y="2857500"/>
            <a:ext cx="0" cy="1968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309" name="Object 6"/>
          <p:cNvGraphicFramePr>
            <a:graphicFrameLocks noChangeAspect="1"/>
          </p:cNvGraphicFramePr>
          <p:nvPr/>
        </p:nvGraphicFramePr>
        <p:xfrm>
          <a:off x="4668838" y="3127375"/>
          <a:ext cx="312737" cy="280988"/>
        </p:xfrm>
        <a:graphic>
          <a:graphicData uri="http://schemas.openxmlformats.org/presentationml/2006/ole">
            <mc:AlternateContent xmlns:mc="http://schemas.openxmlformats.org/markup-compatibility/2006">
              <mc:Choice xmlns:v="urn:schemas-microsoft-com:vml" Requires="v">
                <p:oleObj spid="_x0000_s37034" name="Equation" r:id="rId20" imgW="203024" imgH="164957" progId="Equation.DSMT4">
                  <p:embed/>
                </p:oleObj>
              </mc:Choice>
              <mc:Fallback>
                <p:oleObj name="Equation" r:id="rId20" imgW="203024" imgH="164957"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68838" y="3127375"/>
                        <a:ext cx="312737"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 name="Oval 24"/>
          <p:cNvSpPr/>
          <p:nvPr/>
        </p:nvSpPr>
        <p:spPr>
          <a:xfrm>
            <a:off x="4756150" y="2838450"/>
            <a:ext cx="200025" cy="195263"/>
          </a:xfrm>
          <a:prstGeom prst="ellipse">
            <a:avLst/>
          </a:prstGeom>
          <a:solidFill>
            <a:srgbClr val="FF0000"/>
          </a:solid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sp>
        <p:nvSpPr>
          <p:cNvPr id="26" name="Right Arrow 25"/>
          <p:cNvSpPr/>
          <p:nvPr/>
        </p:nvSpPr>
        <p:spPr>
          <a:xfrm>
            <a:off x="4956175" y="2838450"/>
            <a:ext cx="1211263" cy="2444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graphicFrame>
        <p:nvGraphicFramePr>
          <p:cNvPr id="12312" name="Object 6"/>
          <p:cNvGraphicFramePr>
            <a:graphicFrameLocks noChangeAspect="1"/>
          </p:cNvGraphicFramePr>
          <p:nvPr/>
        </p:nvGraphicFramePr>
        <p:xfrm>
          <a:off x="3563938" y="2565400"/>
          <a:ext cx="312737" cy="346075"/>
        </p:xfrm>
        <a:graphic>
          <a:graphicData uri="http://schemas.openxmlformats.org/presentationml/2006/ole">
            <mc:AlternateContent xmlns:mc="http://schemas.openxmlformats.org/markup-compatibility/2006">
              <mc:Choice xmlns:v="urn:schemas-microsoft-com:vml" Requires="v">
                <p:oleObj spid="_x0000_s37035" name="Equation" r:id="rId21" imgW="203024" imgH="203024" progId="Equation.DSMT4">
                  <p:embed/>
                </p:oleObj>
              </mc:Choice>
              <mc:Fallback>
                <p:oleObj name="Equation" r:id="rId21" imgW="203024" imgH="203024"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563938" y="2565400"/>
                        <a:ext cx="312737"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8" name="Straight Arrow Connector 27"/>
          <p:cNvCxnSpPr/>
          <p:nvPr/>
        </p:nvCxnSpPr>
        <p:spPr bwMode="auto">
          <a:xfrm>
            <a:off x="6480175" y="2982913"/>
            <a:ext cx="232092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auto">
          <a:xfrm>
            <a:off x="7704138" y="2857500"/>
            <a:ext cx="0" cy="1968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315" name="Object 6"/>
          <p:cNvGraphicFramePr>
            <a:graphicFrameLocks noChangeAspect="1"/>
          </p:cNvGraphicFramePr>
          <p:nvPr/>
        </p:nvGraphicFramePr>
        <p:xfrm>
          <a:off x="7546975" y="3127375"/>
          <a:ext cx="195263" cy="280988"/>
        </p:xfrm>
        <a:graphic>
          <a:graphicData uri="http://schemas.openxmlformats.org/presentationml/2006/ole">
            <mc:AlternateContent xmlns:mc="http://schemas.openxmlformats.org/markup-compatibility/2006">
              <mc:Choice xmlns:v="urn:schemas-microsoft-com:vml" Requires="v">
                <p:oleObj spid="_x0000_s37036" name="Equation" r:id="rId23" imgW="126780" imgH="164814" progId="Equation.DSMT4">
                  <p:embed/>
                </p:oleObj>
              </mc:Choice>
              <mc:Fallback>
                <p:oleObj name="Equation" r:id="rId23" imgW="126780" imgH="164814"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7546975" y="3127375"/>
                        <a:ext cx="195263"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 name="Oval 30"/>
          <p:cNvSpPr/>
          <p:nvPr/>
        </p:nvSpPr>
        <p:spPr>
          <a:xfrm>
            <a:off x="7573963" y="2838450"/>
            <a:ext cx="201612" cy="195263"/>
          </a:xfrm>
          <a:prstGeom prst="ellipse">
            <a:avLst/>
          </a:prstGeom>
          <a:solidFill>
            <a:srgbClr val="FF0000"/>
          </a:solid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sp>
        <p:nvSpPr>
          <p:cNvPr id="32" name="Right Arrow 31"/>
          <p:cNvSpPr/>
          <p:nvPr/>
        </p:nvSpPr>
        <p:spPr>
          <a:xfrm>
            <a:off x="7775575" y="2838450"/>
            <a:ext cx="1211263" cy="2444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graphicFrame>
        <p:nvGraphicFramePr>
          <p:cNvPr id="12318" name="Object 6"/>
          <p:cNvGraphicFramePr>
            <a:graphicFrameLocks noChangeAspect="1"/>
          </p:cNvGraphicFramePr>
          <p:nvPr/>
        </p:nvGraphicFramePr>
        <p:xfrm>
          <a:off x="6373813" y="2565400"/>
          <a:ext cx="333375" cy="346075"/>
        </p:xfrm>
        <a:graphic>
          <a:graphicData uri="http://schemas.openxmlformats.org/presentationml/2006/ole">
            <mc:AlternateContent xmlns:mc="http://schemas.openxmlformats.org/markup-compatibility/2006">
              <mc:Choice xmlns:v="urn:schemas-microsoft-com:vml" Requires="v">
                <p:oleObj spid="_x0000_s37037" name="Equation" r:id="rId25" imgW="215713" imgH="203024" progId="Equation.DSMT4">
                  <p:embed/>
                </p:oleObj>
              </mc:Choice>
              <mc:Fallback>
                <p:oleObj name="Equation" r:id="rId25" imgW="215713" imgH="203024"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373813" y="2565400"/>
                        <a:ext cx="333375"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4" name="Straight Arrow Connector 33"/>
          <p:cNvCxnSpPr/>
          <p:nvPr/>
        </p:nvCxnSpPr>
        <p:spPr bwMode="auto">
          <a:xfrm>
            <a:off x="3660775" y="4392613"/>
            <a:ext cx="232092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auto">
          <a:xfrm>
            <a:off x="4884738" y="4267200"/>
            <a:ext cx="0" cy="1968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321" name="Object 6"/>
          <p:cNvGraphicFramePr>
            <a:graphicFrameLocks noChangeAspect="1"/>
          </p:cNvGraphicFramePr>
          <p:nvPr/>
        </p:nvGraphicFramePr>
        <p:xfrm>
          <a:off x="4668838" y="4535488"/>
          <a:ext cx="312737" cy="282575"/>
        </p:xfrm>
        <a:graphic>
          <a:graphicData uri="http://schemas.openxmlformats.org/presentationml/2006/ole">
            <mc:AlternateContent xmlns:mc="http://schemas.openxmlformats.org/markup-compatibility/2006">
              <mc:Choice xmlns:v="urn:schemas-microsoft-com:vml" Requires="v">
                <p:oleObj spid="_x0000_s37038" name="Equation" r:id="rId27" imgW="203024" imgH="164957" progId="Equation.DSMT4">
                  <p:embed/>
                </p:oleObj>
              </mc:Choice>
              <mc:Fallback>
                <p:oleObj name="Equation" r:id="rId27" imgW="203024" imgH="164957"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68838" y="4535488"/>
                        <a:ext cx="312737" cy="282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 name="Oval 36"/>
          <p:cNvSpPr/>
          <p:nvPr/>
        </p:nvSpPr>
        <p:spPr>
          <a:xfrm>
            <a:off x="4756150" y="4248150"/>
            <a:ext cx="200025" cy="195263"/>
          </a:xfrm>
          <a:prstGeom prst="ellipse">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sp>
        <p:nvSpPr>
          <p:cNvPr id="38" name="Right Arrow 37"/>
          <p:cNvSpPr/>
          <p:nvPr/>
        </p:nvSpPr>
        <p:spPr>
          <a:xfrm flipH="1">
            <a:off x="3575050" y="4248150"/>
            <a:ext cx="1209675" cy="2444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graphicFrame>
        <p:nvGraphicFramePr>
          <p:cNvPr id="12324" name="Object 6"/>
          <p:cNvGraphicFramePr>
            <a:graphicFrameLocks noChangeAspect="1"/>
          </p:cNvGraphicFramePr>
          <p:nvPr/>
        </p:nvGraphicFramePr>
        <p:xfrm>
          <a:off x="3563938" y="3973513"/>
          <a:ext cx="312737" cy="346075"/>
        </p:xfrm>
        <a:graphic>
          <a:graphicData uri="http://schemas.openxmlformats.org/presentationml/2006/ole">
            <mc:AlternateContent xmlns:mc="http://schemas.openxmlformats.org/markup-compatibility/2006">
              <mc:Choice xmlns:v="urn:schemas-microsoft-com:vml" Requires="v">
                <p:oleObj spid="_x0000_s37039" name="Equation" r:id="rId28" imgW="203024" imgH="203024" progId="Equation.DSMT4">
                  <p:embed/>
                </p:oleObj>
              </mc:Choice>
              <mc:Fallback>
                <p:oleObj name="Equation" r:id="rId28" imgW="203024" imgH="203024" progId="Equation.DSMT4">
                  <p:embed/>
                  <p:pic>
                    <p:nvPicPr>
                      <p:cNvPr id="0" name="Picture 15"/>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563938" y="3973513"/>
                        <a:ext cx="312737"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0" name="Straight Arrow Connector 39"/>
          <p:cNvCxnSpPr/>
          <p:nvPr/>
        </p:nvCxnSpPr>
        <p:spPr bwMode="auto">
          <a:xfrm>
            <a:off x="6480175" y="4392613"/>
            <a:ext cx="232092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auto">
          <a:xfrm>
            <a:off x="7704138" y="4267200"/>
            <a:ext cx="0" cy="1968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327" name="Object 6"/>
          <p:cNvGraphicFramePr>
            <a:graphicFrameLocks noChangeAspect="1"/>
          </p:cNvGraphicFramePr>
          <p:nvPr/>
        </p:nvGraphicFramePr>
        <p:xfrm>
          <a:off x="7546975" y="4537075"/>
          <a:ext cx="195263" cy="280988"/>
        </p:xfrm>
        <a:graphic>
          <a:graphicData uri="http://schemas.openxmlformats.org/presentationml/2006/ole">
            <mc:AlternateContent xmlns:mc="http://schemas.openxmlformats.org/markup-compatibility/2006">
              <mc:Choice xmlns:v="urn:schemas-microsoft-com:vml" Requires="v">
                <p:oleObj spid="_x0000_s37040" name="Equation" r:id="rId30" imgW="126780" imgH="164814" progId="Equation.DSMT4">
                  <p:embed/>
                </p:oleObj>
              </mc:Choice>
              <mc:Fallback>
                <p:oleObj name="Equation" r:id="rId30" imgW="126780" imgH="164814" progId="Equation.DSMT4">
                  <p:embed/>
                  <p:pic>
                    <p:nvPicPr>
                      <p:cNvPr id="0" name="Picture 1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7546975" y="4537075"/>
                        <a:ext cx="195263"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 name="Oval 42"/>
          <p:cNvSpPr/>
          <p:nvPr/>
        </p:nvSpPr>
        <p:spPr>
          <a:xfrm>
            <a:off x="7573963" y="4248150"/>
            <a:ext cx="201612" cy="195263"/>
          </a:xfrm>
          <a:prstGeom prst="ellipse">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sp>
        <p:nvSpPr>
          <p:cNvPr id="44" name="Right Arrow 43"/>
          <p:cNvSpPr/>
          <p:nvPr/>
        </p:nvSpPr>
        <p:spPr>
          <a:xfrm flipH="1">
            <a:off x="6394450" y="4248150"/>
            <a:ext cx="1209675" cy="2444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graphicFrame>
        <p:nvGraphicFramePr>
          <p:cNvPr id="12330" name="Object 6"/>
          <p:cNvGraphicFramePr>
            <a:graphicFrameLocks noChangeAspect="1"/>
          </p:cNvGraphicFramePr>
          <p:nvPr/>
        </p:nvGraphicFramePr>
        <p:xfrm>
          <a:off x="6373813" y="3975100"/>
          <a:ext cx="331787" cy="346075"/>
        </p:xfrm>
        <a:graphic>
          <a:graphicData uri="http://schemas.openxmlformats.org/presentationml/2006/ole">
            <mc:AlternateContent xmlns:mc="http://schemas.openxmlformats.org/markup-compatibility/2006">
              <mc:Choice xmlns:v="urn:schemas-microsoft-com:vml" Requires="v">
                <p:oleObj spid="_x0000_s37041" name="Equation" r:id="rId32" imgW="215713" imgH="203024" progId="Equation.DSMT4">
                  <p:embed/>
                </p:oleObj>
              </mc:Choice>
              <mc:Fallback>
                <p:oleObj name="Equation" r:id="rId32" imgW="215713" imgH="203024" progId="Equation.DSMT4">
                  <p:embed/>
                  <p:pic>
                    <p:nvPicPr>
                      <p:cNvPr id="0" name="Picture 17"/>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6373813" y="3975100"/>
                        <a:ext cx="331787"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6" name="Straight Arrow Connector 45"/>
          <p:cNvCxnSpPr/>
          <p:nvPr/>
        </p:nvCxnSpPr>
        <p:spPr bwMode="auto">
          <a:xfrm>
            <a:off x="3671888" y="5738813"/>
            <a:ext cx="232092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auto">
          <a:xfrm>
            <a:off x="4895850" y="5614988"/>
            <a:ext cx="0" cy="1968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333" name="Object 6"/>
          <p:cNvGraphicFramePr>
            <a:graphicFrameLocks noChangeAspect="1"/>
          </p:cNvGraphicFramePr>
          <p:nvPr/>
        </p:nvGraphicFramePr>
        <p:xfrm>
          <a:off x="4679950" y="5883275"/>
          <a:ext cx="312738" cy="280988"/>
        </p:xfrm>
        <a:graphic>
          <a:graphicData uri="http://schemas.openxmlformats.org/presentationml/2006/ole">
            <mc:AlternateContent xmlns:mc="http://schemas.openxmlformats.org/markup-compatibility/2006">
              <mc:Choice xmlns:v="urn:schemas-microsoft-com:vml" Requires="v">
                <p:oleObj spid="_x0000_s37042" name="Equation" r:id="rId34" imgW="203024" imgH="164957" progId="Equation.DSMT4">
                  <p:embed/>
                </p:oleObj>
              </mc:Choice>
              <mc:Fallback>
                <p:oleObj name="Equation" r:id="rId34" imgW="203024" imgH="164957"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79950" y="5883275"/>
                        <a:ext cx="312738"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9" name="Oval 48"/>
          <p:cNvSpPr/>
          <p:nvPr/>
        </p:nvSpPr>
        <p:spPr>
          <a:xfrm>
            <a:off x="4765675" y="5594350"/>
            <a:ext cx="201613" cy="196850"/>
          </a:xfrm>
          <a:prstGeom prst="ellipse">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sp>
        <p:nvSpPr>
          <p:cNvPr id="50" name="Right Arrow 49"/>
          <p:cNvSpPr/>
          <p:nvPr/>
        </p:nvSpPr>
        <p:spPr>
          <a:xfrm>
            <a:off x="4967288" y="5595938"/>
            <a:ext cx="1211262" cy="2444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graphicFrame>
        <p:nvGraphicFramePr>
          <p:cNvPr id="12336" name="Object 6"/>
          <p:cNvGraphicFramePr>
            <a:graphicFrameLocks noChangeAspect="1"/>
          </p:cNvGraphicFramePr>
          <p:nvPr/>
        </p:nvGraphicFramePr>
        <p:xfrm>
          <a:off x="3565525" y="5321300"/>
          <a:ext cx="333375" cy="346075"/>
        </p:xfrm>
        <a:graphic>
          <a:graphicData uri="http://schemas.openxmlformats.org/presentationml/2006/ole">
            <mc:AlternateContent xmlns:mc="http://schemas.openxmlformats.org/markup-compatibility/2006">
              <mc:Choice xmlns:v="urn:schemas-microsoft-com:vml" Requires="v">
                <p:oleObj spid="_x0000_s37043" name="Equation" r:id="rId35" imgW="215713" imgH="203024" progId="Equation.DSMT4">
                  <p:embed/>
                </p:oleObj>
              </mc:Choice>
              <mc:Fallback>
                <p:oleObj name="Equation" r:id="rId35" imgW="215713" imgH="203024" progId="Equation.DSMT4">
                  <p:embed/>
                  <p:pic>
                    <p:nvPicPr>
                      <p:cNvPr id="0" name="Picture 19"/>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3565525" y="5321300"/>
                        <a:ext cx="333375"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2" name="Straight Arrow Connector 51"/>
          <p:cNvCxnSpPr/>
          <p:nvPr/>
        </p:nvCxnSpPr>
        <p:spPr bwMode="auto">
          <a:xfrm>
            <a:off x="6491288" y="5738813"/>
            <a:ext cx="232092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auto">
          <a:xfrm>
            <a:off x="7715250" y="5614988"/>
            <a:ext cx="0" cy="1968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339" name="Object 6"/>
          <p:cNvGraphicFramePr>
            <a:graphicFrameLocks noChangeAspect="1"/>
          </p:cNvGraphicFramePr>
          <p:nvPr/>
        </p:nvGraphicFramePr>
        <p:xfrm>
          <a:off x="7556500" y="5883275"/>
          <a:ext cx="195263" cy="282575"/>
        </p:xfrm>
        <a:graphic>
          <a:graphicData uri="http://schemas.openxmlformats.org/presentationml/2006/ole">
            <mc:AlternateContent xmlns:mc="http://schemas.openxmlformats.org/markup-compatibility/2006">
              <mc:Choice xmlns:v="urn:schemas-microsoft-com:vml" Requires="v">
                <p:oleObj spid="_x0000_s37044" name="Equation" r:id="rId37" imgW="126780" imgH="164814" progId="Equation.DSMT4">
                  <p:embed/>
                </p:oleObj>
              </mc:Choice>
              <mc:Fallback>
                <p:oleObj name="Equation" r:id="rId37" imgW="126780" imgH="164814" progId="Equation.DSMT4">
                  <p:embed/>
                  <p:pic>
                    <p:nvPicPr>
                      <p:cNvPr id="0" name="Picture 20"/>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7556500" y="5883275"/>
                        <a:ext cx="195263" cy="282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5" name="Oval 54"/>
          <p:cNvSpPr/>
          <p:nvPr/>
        </p:nvSpPr>
        <p:spPr>
          <a:xfrm>
            <a:off x="7585075" y="5594350"/>
            <a:ext cx="201613" cy="196850"/>
          </a:xfrm>
          <a:prstGeom prst="ellipse">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sp>
        <p:nvSpPr>
          <p:cNvPr id="56" name="Right Arrow 55"/>
          <p:cNvSpPr/>
          <p:nvPr/>
        </p:nvSpPr>
        <p:spPr>
          <a:xfrm>
            <a:off x="7786688" y="5595938"/>
            <a:ext cx="1209675" cy="2444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CA">
              <a:solidFill>
                <a:srgbClr val="FFFFFF"/>
              </a:solidFill>
              <a:cs typeface="Arial" charset="0"/>
            </a:endParaRPr>
          </a:p>
        </p:txBody>
      </p:sp>
      <p:graphicFrame>
        <p:nvGraphicFramePr>
          <p:cNvPr id="12342" name="Object 6"/>
          <p:cNvGraphicFramePr>
            <a:graphicFrameLocks noChangeAspect="1"/>
          </p:cNvGraphicFramePr>
          <p:nvPr/>
        </p:nvGraphicFramePr>
        <p:xfrm>
          <a:off x="6365875" y="5321300"/>
          <a:ext cx="371475" cy="346075"/>
        </p:xfrm>
        <a:graphic>
          <a:graphicData uri="http://schemas.openxmlformats.org/presentationml/2006/ole">
            <mc:AlternateContent xmlns:mc="http://schemas.openxmlformats.org/markup-compatibility/2006">
              <mc:Choice xmlns:v="urn:schemas-microsoft-com:vml" Requires="v">
                <p:oleObj spid="_x0000_s37045" name="Equation" r:id="rId39" imgW="241195" imgH="203112" progId="Equation.DSMT4">
                  <p:embed/>
                </p:oleObj>
              </mc:Choice>
              <mc:Fallback>
                <p:oleObj name="Equation" r:id="rId39" imgW="241195" imgH="203112" progId="Equation.DSMT4">
                  <p:embed/>
                  <p:pic>
                    <p:nvPicPr>
                      <p:cNvPr id="0" name="Picture 21"/>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365875" y="5321300"/>
                        <a:ext cx="371475"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8" name="TextBox 57"/>
          <p:cNvSpPr txBox="1">
            <a:spLocks noChangeArrowheads="1"/>
          </p:cNvSpPr>
          <p:nvPr/>
        </p:nvSpPr>
        <p:spPr bwMode="auto">
          <a:xfrm>
            <a:off x="2411413" y="1557338"/>
            <a:ext cx="373062" cy="431800"/>
          </a:xfrm>
          <a:prstGeom prst="rect">
            <a:avLst/>
          </a:prstGeom>
          <a:noFill/>
          <a:ln w="9525">
            <a:noFill/>
            <a:miter lim="800000"/>
            <a:headEnd/>
            <a:tailEnd/>
          </a:ln>
        </p:spPr>
        <p:txBody>
          <a:bodyPr wrap="none">
            <a:spAutoFit/>
          </a:bodyPr>
          <a:lstStyle/>
          <a:p>
            <a:r>
              <a:rPr lang="en-CA" sz="2200" b="1">
                <a:solidFill>
                  <a:srgbClr val="FF0000"/>
                </a:solidFill>
              </a:rPr>
              <a:t>E</a:t>
            </a:r>
          </a:p>
        </p:txBody>
      </p:sp>
      <p:sp>
        <p:nvSpPr>
          <p:cNvPr id="59" name="TextBox 58"/>
          <p:cNvSpPr txBox="1">
            <a:spLocks noChangeArrowheads="1"/>
          </p:cNvSpPr>
          <p:nvPr/>
        </p:nvSpPr>
        <p:spPr bwMode="auto">
          <a:xfrm>
            <a:off x="2411413" y="2709863"/>
            <a:ext cx="388937" cy="431800"/>
          </a:xfrm>
          <a:prstGeom prst="rect">
            <a:avLst/>
          </a:prstGeom>
          <a:noFill/>
          <a:ln w="9525">
            <a:noFill/>
            <a:miter lim="800000"/>
            <a:headEnd/>
            <a:tailEnd/>
          </a:ln>
        </p:spPr>
        <p:txBody>
          <a:bodyPr wrap="none">
            <a:spAutoFit/>
          </a:bodyPr>
          <a:lstStyle/>
          <a:p>
            <a:r>
              <a:rPr lang="en-CA" sz="2200" b="1">
                <a:solidFill>
                  <a:srgbClr val="FF0000"/>
                </a:solidFill>
              </a:rPr>
              <a:t>A</a:t>
            </a:r>
          </a:p>
        </p:txBody>
      </p:sp>
      <p:sp>
        <p:nvSpPr>
          <p:cNvPr id="60" name="TextBox 59"/>
          <p:cNvSpPr txBox="1">
            <a:spLocks noChangeArrowheads="1"/>
          </p:cNvSpPr>
          <p:nvPr/>
        </p:nvSpPr>
        <p:spPr bwMode="auto">
          <a:xfrm>
            <a:off x="2455863" y="4078288"/>
            <a:ext cx="387350" cy="430212"/>
          </a:xfrm>
          <a:prstGeom prst="rect">
            <a:avLst/>
          </a:prstGeom>
          <a:noFill/>
          <a:ln w="9525">
            <a:noFill/>
            <a:miter lim="800000"/>
            <a:headEnd/>
            <a:tailEnd/>
          </a:ln>
        </p:spPr>
        <p:txBody>
          <a:bodyPr wrap="none">
            <a:spAutoFit/>
          </a:bodyPr>
          <a:lstStyle/>
          <a:p>
            <a:r>
              <a:rPr lang="en-CA" sz="2200" b="1">
                <a:solidFill>
                  <a:srgbClr val="FF0000"/>
                </a:solidFill>
              </a:rPr>
              <a:t>H</a:t>
            </a:r>
          </a:p>
        </p:txBody>
      </p:sp>
      <p:sp>
        <p:nvSpPr>
          <p:cNvPr id="61" name="TextBox 60"/>
          <p:cNvSpPr txBox="1">
            <a:spLocks noChangeArrowheads="1"/>
          </p:cNvSpPr>
          <p:nvPr/>
        </p:nvSpPr>
        <p:spPr bwMode="auto">
          <a:xfrm>
            <a:off x="2816225" y="5516563"/>
            <a:ext cx="387350" cy="431800"/>
          </a:xfrm>
          <a:prstGeom prst="rect">
            <a:avLst/>
          </a:prstGeom>
          <a:noFill/>
          <a:ln w="9525">
            <a:noFill/>
            <a:miter lim="800000"/>
            <a:headEnd/>
            <a:tailEnd/>
          </a:ln>
        </p:spPr>
        <p:txBody>
          <a:bodyPr wrap="none">
            <a:spAutoFit/>
          </a:bodyPr>
          <a:lstStyle/>
          <a:p>
            <a:r>
              <a:rPr lang="en-CA" sz="2200" b="1">
                <a:solidFill>
                  <a:srgbClr val="FF0000"/>
                </a:solidFill>
              </a:rPr>
              <a:t>D</a:t>
            </a:r>
          </a:p>
        </p:txBody>
      </p:sp>
      <p:sp>
        <p:nvSpPr>
          <p:cNvPr id="12347" name="Text Box 5"/>
          <p:cNvSpPr txBox="1">
            <a:spLocks noChangeArrowheads="1"/>
          </p:cNvSpPr>
          <p:nvPr/>
        </p:nvSpPr>
        <p:spPr bwMode="auto">
          <a:xfrm>
            <a:off x="0" y="6613525"/>
            <a:ext cx="4059238"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41"/>
              </a:rPr>
              <a:t>www.BCMath.ca</a:t>
            </a:r>
            <a:r>
              <a:rPr lang="en-US" sz="10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fade">
                                      <p:cBhvr>
                                        <p:cTn id="7" dur="500"/>
                                        <p:tgtEl>
                                          <p:spTgt spid="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9"/>
                                        </p:tgtEl>
                                        <p:attrNameLst>
                                          <p:attrName>style.visibility</p:attrName>
                                        </p:attrNameLst>
                                      </p:cBhvr>
                                      <p:to>
                                        <p:strVal val="visible"/>
                                      </p:to>
                                    </p:set>
                                    <p:animEffect transition="in" filter="fade">
                                      <p:cBhvr>
                                        <p:cTn id="12" dur="500"/>
                                        <p:tgtEl>
                                          <p:spTgt spid="5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0"/>
                                        </p:tgtEl>
                                        <p:attrNameLst>
                                          <p:attrName>style.visibility</p:attrName>
                                        </p:attrNameLst>
                                      </p:cBhvr>
                                      <p:to>
                                        <p:strVal val="visible"/>
                                      </p:to>
                                    </p:set>
                                    <p:animEffect transition="in" filter="fade">
                                      <p:cBhvr>
                                        <p:cTn id="17" dur="500"/>
                                        <p:tgtEl>
                                          <p:spTgt spid="6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1"/>
                                        </p:tgtEl>
                                        <p:attrNameLst>
                                          <p:attrName>style.visibility</p:attrName>
                                        </p:attrNameLst>
                                      </p:cBhvr>
                                      <p:to>
                                        <p:strVal val="visible"/>
                                      </p:to>
                                    </p:set>
                                    <p:animEffect transition="in" filter="fade">
                                      <p:cBhvr>
                                        <p:cTn id="22"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59" grpId="0"/>
      <p:bldP spid="60" grpId="0"/>
      <p:bldP spid="6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88" y="-242888"/>
            <a:ext cx="8424862" cy="3382963"/>
          </a:xfrm>
        </p:spPr>
        <p:txBody>
          <a:bodyPr/>
          <a:lstStyle/>
          <a:p>
            <a:pPr eaLnBrk="1" hangingPunct="1">
              <a:defRPr/>
            </a:pPr>
            <a:r>
              <a:rPr lang="en-CA" sz="2200" dirty="0" smtClean="0"/>
              <a:t>Bill has two phone plans to choose from.  Rogers charges $25/month and $0.10 per minute.  Bell charges $10/month and $0.15p per minute. Let “M” be the number of minutes.  </a:t>
            </a:r>
            <a:br>
              <a:rPr lang="en-CA" sz="2200" dirty="0" smtClean="0"/>
            </a:br>
            <a:r>
              <a:rPr lang="en-CA" sz="2200" dirty="0" smtClean="0"/>
              <a:t>A) Write an equation for how much each plan costs</a:t>
            </a:r>
            <a:br>
              <a:rPr lang="en-CA" sz="2200" dirty="0" smtClean="0"/>
            </a:br>
            <a:r>
              <a:rPr lang="en-CA" sz="2200" dirty="0" smtClean="0"/>
              <a:t>B) For how many minutes will the plan from Rogers be more expensive? </a:t>
            </a:r>
            <a:br>
              <a:rPr lang="en-CA" sz="2200" dirty="0" smtClean="0"/>
            </a:br>
            <a:r>
              <a:rPr lang="en-CA" sz="2200" dirty="0" smtClean="0"/>
              <a:t>C) After how many minutes will the plan from Bell be more expensive?</a:t>
            </a:r>
            <a:endParaRPr lang="en-CA" sz="2200" dirty="0"/>
          </a:p>
        </p:txBody>
      </p:sp>
      <p:graphicFrame>
        <p:nvGraphicFramePr>
          <p:cNvPr id="3" name="Object 2"/>
          <p:cNvGraphicFramePr>
            <a:graphicFrameLocks noChangeAspect="1"/>
          </p:cNvGraphicFramePr>
          <p:nvPr/>
        </p:nvGraphicFramePr>
        <p:xfrm>
          <a:off x="323850" y="3654425"/>
          <a:ext cx="792163" cy="396875"/>
        </p:xfrm>
        <a:graphic>
          <a:graphicData uri="http://schemas.openxmlformats.org/presentationml/2006/ole">
            <mc:AlternateContent xmlns:mc="http://schemas.openxmlformats.org/markup-compatibility/2006">
              <mc:Choice xmlns:v="urn:schemas-microsoft-com:vml" Requires="v">
                <p:oleObj spid="_x0000_s38074" name="Equation" r:id="rId4" imgW="355138" imgH="177569" progId="Equation.DSMT4">
                  <p:embed/>
                </p:oleObj>
              </mc:Choice>
              <mc:Fallback>
                <p:oleObj name="Equation" r:id="rId4" imgW="355138" imgH="177569"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850" y="3654425"/>
                        <a:ext cx="792163"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nvGraphicFramePr>
        <p:xfrm>
          <a:off x="1403350" y="3689350"/>
          <a:ext cx="2120900" cy="396875"/>
        </p:xfrm>
        <a:graphic>
          <a:graphicData uri="http://schemas.openxmlformats.org/presentationml/2006/ole">
            <mc:AlternateContent xmlns:mc="http://schemas.openxmlformats.org/markup-compatibility/2006">
              <mc:Choice xmlns:v="urn:schemas-microsoft-com:vml" Requires="v">
                <p:oleObj spid="_x0000_s38075" name="Equation" r:id="rId6" imgW="952087" imgH="177723" progId="Equation.DSMT4">
                  <p:embed/>
                </p:oleObj>
              </mc:Choice>
              <mc:Fallback>
                <p:oleObj name="Equation" r:id="rId6" imgW="952087" imgH="177723"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03350" y="3689350"/>
                        <a:ext cx="2120900"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185738" y="4352925"/>
          <a:ext cx="1217612" cy="454025"/>
        </p:xfrm>
        <a:graphic>
          <a:graphicData uri="http://schemas.openxmlformats.org/presentationml/2006/ole">
            <mc:AlternateContent xmlns:mc="http://schemas.openxmlformats.org/markup-compatibility/2006">
              <mc:Choice xmlns:v="urn:schemas-microsoft-com:vml" Requires="v">
                <p:oleObj spid="_x0000_s38076" name="Equation" r:id="rId8" imgW="545626" imgH="203024" progId="Equation.DSMT4">
                  <p:embed/>
                </p:oleObj>
              </mc:Choice>
              <mc:Fallback>
                <p:oleObj name="Equation" r:id="rId8" imgW="545626" imgH="203024" progId="Equation.DSMT4">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5738" y="4352925"/>
                        <a:ext cx="1217612" cy="454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1428750" y="4373563"/>
          <a:ext cx="2149475" cy="396875"/>
        </p:xfrm>
        <a:graphic>
          <a:graphicData uri="http://schemas.openxmlformats.org/presentationml/2006/ole">
            <mc:AlternateContent xmlns:mc="http://schemas.openxmlformats.org/markup-compatibility/2006">
              <mc:Choice xmlns:v="urn:schemas-microsoft-com:vml" Requires="v">
                <p:oleObj spid="_x0000_s38077" name="Equation" r:id="rId10" imgW="964781" imgH="177723" progId="Equation.DSMT4">
                  <p:embed/>
                </p:oleObj>
              </mc:Choice>
              <mc:Fallback>
                <p:oleObj name="Equation" r:id="rId10" imgW="964781" imgH="177723" progId="Equation.DSMT4">
                  <p:embed/>
                  <p:pic>
                    <p:nvPicPr>
                      <p:cNvPr id="0"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28750" y="4373563"/>
                        <a:ext cx="2149475"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p:cNvSpPr txBox="1">
            <a:spLocks noChangeArrowheads="1"/>
          </p:cNvSpPr>
          <p:nvPr/>
        </p:nvSpPr>
        <p:spPr bwMode="auto">
          <a:xfrm>
            <a:off x="179388" y="3213100"/>
            <a:ext cx="2544762" cy="369888"/>
          </a:xfrm>
          <a:prstGeom prst="rect">
            <a:avLst/>
          </a:prstGeom>
          <a:noFill/>
          <a:ln w="9525">
            <a:noFill/>
            <a:miter lim="800000"/>
            <a:headEnd/>
            <a:tailEnd/>
          </a:ln>
        </p:spPr>
        <p:txBody>
          <a:bodyPr wrap="none">
            <a:spAutoFit/>
          </a:bodyPr>
          <a:lstStyle/>
          <a:p>
            <a:r>
              <a:rPr lang="en-CA">
                <a:solidFill>
                  <a:srgbClr val="FF0000"/>
                </a:solidFill>
              </a:rPr>
              <a:t>A) Cost from each plan</a:t>
            </a:r>
          </a:p>
        </p:txBody>
      </p:sp>
      <p:sp>
        <p:nvSpPr>
          <p:cNvPr id="8" name="TextBox 7"/>
          <p:cNvSpPr txBox="1">
            <a:spLocks noChangeArrowheads="1"/>
          </p:cNvSpPr>
          <p:nvPr/>
        </p:nvSpPr>
        <p:spPr bwMode="auto">
          <a:xfrm>
            <a:off x="4619625" y="2924175"/>
            <a:ext cx="3890963" cy="369888"/>
          </a:xfrm>
          <a:prstGeom prst="rect">
            <a:avLst/>
          </a:prstGeom>
          <a:noFill/>
          <a:ln w="9525">
            <a:noFill/>
            <a:miter lim="800000"/>
            <a:headEnd/>
            <a:tailEnd/>
          </a:ln>
        </p:spPr>
        <p:txBody>
          <a:bodyPr wrap="none">
            <a:spAutoFit/>
          </a:bodyPr>
          <a:lstStyle/>
          <a:p>
            <a:r>
              <a:rPr lang="en-CA">
                <a:solidFill>
                  <a:srgbClr val="FF0000"/>
                </a:solidFill>
              </a:rPr>
              <a:t>B) If rogers is more expensive then: </a:t>
            </a:r>
          </a:p>
        </p:txBody>
      </p:sp>
      <p:graphicFrame>
        <p:nvGraphicFramePr>
          <p:cNvPr id="9" name="Object 8"/>
          <p:cNvGraphicFramePr>
            <a:graphicFrameLocks noChangeAspect="1"/>
          </p:cNvGraphicFramePr>
          <p:nvPr/>
        </p:nvGraphicFramePr>
        <p:xfrm>
          <a:off x="1979613" y="3689350"/>
          <a:ext cx="1555750" cy="396875"/>
        </p:xfrm>
        <a:graphic>
          <a:graphicData uri="http://schemas.openxmlformats.org/presentationml/2006/ole">
            <mc:AlternateContent xmlns:mc="http://schemas.openxmlformats.org/markup-compatibility/2006">
              <mc:Choice xmlns:v="urn:schemas-microsoft-com:vml" Requires="v">
                <p:oleObj spid="_x0000_s38078" name="Equation" r:id="rId12" imgW="698197" imgH="177723" progId="Equation.DSMT4">
                  <p:embed/>
                </p:oleObj>
              </mc:Choice>
              <mc:Fallback>
                <p:oleObj name="Equation" r:id="rId12" imgW="698197" imgH="177723" progId="Equation.DSMT4">
                  <p:embed/>
                  <p:pic>
                    <p:nvPicPr>
                      <p:cNvPr id="0"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79613" y="3689350"/>
                        <a:ext cx="1555750"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nvGraphicFramePr>
        <p:xfrm>
          <a:off x="1979613" y="4375150"/>
          <a:ext cx="1584325" cy="396875"/>
        </p:xfrm>
        <a:graphic>
          <a:graphicData uri="http://schemas.openxmlformats.org/presentationml/2006/ole">
            <mc:AlternateContent xmlns:mc="http://schemas.openxmlformats.org/markup-compatibility/2006">
              <mc:Choice xmlns:v="urn:schemas-microsoft-com:vml" Requires="v">
                <p:oleObj spid="_x0000_s38079" name="Equation" r:id="rId14" imgW="710891" imgH="177723" progId="Equation.DSMT4">
                  <p:embed/>
                </p:oleObj>
              </mc:Choice>
              <mc:Fallback>
                <p:oleObj name="Equation" r:id="rId14" imgW="710891" imgH="177723" progId="Equation.DSMT4">
                  <p:embed/>
                  <p:pic>
                    <p:nvPicPr>
                      <p:cNvPr id="0"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79613" y="4375150"/>
                        <a:ext cx="1584325"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nvGraphicFramePr>
        <p:xfrm>
          <a:off x="4600575" y="3392488"/>
          <a:ext cx="1555750" cy="396875"/>
        </p:xfrm>
        <a:graphic>
          <a:graphicData uri="http://schemas.openxmlformats.org/presentationml/2006/ole">
            <mc:AlternateContent xmlns:mc="http://schemas.openxmlformats.org/markup-compatibility/2006">
              <mc:Choice xmlns:v="urn:schemas-microsoft-com:vml" Requires="v">
                <p:oleObj spid="_x0000_s38080" name="Equation" r:id="rId16" imgW="698197" imgH="177723" progId="Equation.DSMT4">
                  <p:embed/>
                </p:oleObj>
              </mc:Choice>
              <mc:Fallback>
                <p:oleObj name="Equation" r:id="rId16" imgW="698197" imgH="177723" progId="Equation.DSMT4">
                  <p:embed/>
                  <p:pic>
                    <p:nvPicPr>
                      <p:cNvPr id="0" name="Object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600575" y="3392488"/>
                        <a:ext cx="1555750"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nvGraphicFramePr>
        <p:xfrm>
          <a:off x="6734175" y="3392488"/>
          <a:ext cx="1582738" cy="396875"/>
        </p:xfrm>
        <a:graphic>
          <a:graphicData uri="http://schemas.openxmlformats.org/presentationml/2006/ole">
            <mc:AlternateContent xmlns:mc="http://schemas.openxmlformats.org/markup-compatibility/2006">
              <mc:Choice xmlns:v="urn:schemas-microsoft-com:vml" Requires="v">
                <p:oleObj spid="_x0000_s38081" name="Equation" r:id="rId18" imgW="710891" imgH="177723" progId="Equation.DSMT4">
                  <p:embed/>
                </p:oleObj>
              </mc:Choice>
              <mc:Fallback>
                <p:oleObj name="Equation" r:id="rId18" imgW="710891" imgH="177723" progId="Equation.DSMT4">
                  <p:embed/>
                  <p:pic>
                    <p:nvPicPr>
                      <p:cNvPr id="0" name="Object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734175" y="3392488"/>
                        <a:ext cx="1582738"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nvGraphicFramePr>
        <p:xfrm>
          <a:off x="6156325" y="3414713"/>
          <a:ext cx="444500" cy="446087"/>
        </p:xfrm>
        <a:graphic>
          <a:graphicData uri="http://schemas.openxmlformats.org/presentationml/2006/ole">
            <mc:AlternateContent xmlns:mc="http://schemas.openxmlformats.org/markup-compatibility/2006">
              <mc:Choice xmlns:v="urn:schemas-microsoft-com:vml" Requires="v">
                <p:oleObj spid="_x0000_s38082" name="Equation" r:id="rId20" imgW="126725" imgH="126725" progId="Equation.DSMT4">
                  <p:embed/>
                </p:oleObj>
              </mc:Choice>
              <mc:Fallback>
                <p:oleObj name="Equation" r:id="rId20" imgW="126725" imgH="126725" progId="Equation.DSMT4">
                  <p:embed/>
                  <p:pic>
                    <p:nvPicPr>
                      <p:cNvPr id="0" name="Object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156325" y="3414713"/>
                        <a:ext cx="444500" cy="446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3"/>
          <p:cNvGraphicFramePr>
            <a:graphicFrameLocks noChangeAspect="1"/>
          </p:cNvGraphicFramePr>
          <p:nvPr/>
        </p:nvGraphicFramePr>
        <p:xfrm>
          <a:off x="4508500" y="3792538"/>
          <a:ext cx="495300" cy="314325"/>
        </p:xfrm>
        <a:graphic>
          <a:graphicData uri="http://schemas.openxmlformats.org/presentationml/2006/ole">
            <mc:AlternateContent xmlns:mc="http://schemas.openxmlformats.org/markup-compatibility/2006">
              <mc:Choice xmlns:v="urn:schemas-microsoft-com:vml" Requires="v">
                <p:oleObj spid="_x0000_s38083" name="Equation" r:id="rId22" imgW="279158" imgH="177646" progId="Equation.DSMT4">
                  <p:embed/>
                </p:oleObj>
              </mc:Choice>
              <mc:Fallback>
                <p:oleObj name="Equation" r:id="rId22" imgW="279158" imgH="177646" progId="Equation.DSMT4">
                  <p:embed/>
                  <p:pic>
                    <p:nvPicPr>
                      <p:cNvPr id="0" name="Picture 1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508500" y="3792538"/>
                        <a:ext cx="495300" cy="314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3"/>
          <p:cNvGraphicFramePr>
            <a:graphicFrameLocks noChangeAspect="1"/>
          </p:cNvGraphicFramePr>
          <p:nvPr/>
        </p:nvGraphicFramePr>
        <p:xfrm>
          <a:off x="6669088" y="3789363"/>
          <a:ext cx="495300" cy="314325"/>
        </p:xfrm>
        <a:graphic>
          <a:graphicData uri="http://schemas.openxmlformats.org/presentationml/2006/ole">
            <mc:AlternateContent xmlns:mc="http://schemas.openxmlformats.org/markup-compatibility/2006">
              <mc:Choice xmlns:v="urn:schemas-microsoft-com:vml" Requires="v">
                <p:oleObj spid="_x0000_s38084" name="Equation" r:id="rId24" imgW="279158" imgH="177646" progId="Equation.DSMT4">
                  <p:embed/>
                </p:oleObj>
              </mc:Choice>
              <mc:Fallback>
                <p:oleObj name="Equation" r:id="rId24" imgW="279158" imgH="177646" progId="Equation.DSMT4">
                  <p:embed/>
                  <p:pic>
                    <p:nvPicPr>
                      <p:cNvPr id="0" name="Picture 1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669088" y="3789363"/>
                        <a:ext cx="495300" cy="314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6" name="Straight Connector 15"/>
          <p:cNvCxnSpPr/>
          <p:nvPr/>
        </p:nvCxnSpPr>
        <p:spPr>
          <a:xfrm flipV="1">
            <a:off x="4791075" y="3724275"/>
            <a:ext cx="204788" cy="41433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4719638" y="3429000"/>
            <a:ext cx="227012"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6821488" y="3738563"/>
            <a:ext cx="204787"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6821488" y="3429000"/>
            <a:ext cx="227012"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20" name="Object 19"/>
          <p:cNvGraphicFramePr>
            <a:graphicFrameLocks noChangeAspect="1"/>
          </p:cNvGraphicFramePr>
          <p:nvPr/>
        </p:nvGraphicFramePr>
        <p:xfrm>
          <a:off x="5219700" y="4206875"/>
          <a:ext cx="933450" cy="396875"/>
        </p:xfrm>
        <a:graphic>
          <a:graphicData uri="http://schemas.openxmlformats.org/presentationml/2006/ole">
            <mc:AlternateContent xmlns:mc="http://schemas.openxmlformats.org/markup-compatibility/2006">
              <mc:Choice xmlns:v="urn:schemas-microsoft-com:vml" Requires="v">
                <p:oleObj spid="_x0000_s38085" name="Equation" r:id="rId26" imgW="418918" imgH="177723" progId="Equation.DSMT4">
                  <p:embed/>
                </p:oleObj>
              </mc:Choice>
              <mc:Fallback>
                <p:oleObj name="Equation" r:id="rId26" imgW="418918" imgH="177723" progId="Equation.DSMT4">
                  <p:embed/>
                  <p:pic>
                    <p:nvPicPr>
                      <p:cNvPr id="0" name="Object 19"/>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219700" y="4206875"/>
                        <a:ext cx="933450"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0"/>
          <p:cNvGraphicFramePr>
            <a:graphicFrameLocks noChangeAspect="1"/>
          </p:cNvGraphicFramePr>
          <p:nvPr/>
        </p:nvGraphicFramePr>
        <p:xfrm>
          <a:off x="6673850" y="4206875"/>
          <a:ext cx="1554163" cy="396875"/>
        </p:xfrm>
        <a:graphic>
          <a:graphicData uri="http://schemas.openxmlformats.org/presentationml/2006/ole">
            <mc:AlternateContent xmlns:mc="http://schemas.openxmlformats.org/markup-compatibility/2006">
              <mc:Choice xmlns:v="urn:schemas-microsoft-com:vml" Requires="v">
                <p:oleObj spid="_x0000_s38086" name="Equation" r:id="rId28" imgW="698197" imgH="177723" progId="Equation.DSMT4">
                  <p:embed/>
                </p:oleObj>
              </mc:Choice>
              <mc:Fallback>
                <p:oleObj name="Equation" r:id="rId28" imgW="698197" imgH="177723" progId="Equation.DSMT4">
                  <p:embed/>
                  <p:pic>
                    <p:nvPicPr>
                      <p:cNvPr id="0" name="Object 20"/>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673850" y="4206875"/>
                        <a:ext cx="1554163"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21"/>
          <p:cNvGraphicFramePr>
            <a:graphicFrameLocks noChangeAspect="1"/>
          </p:cNvGraphicFramePr>
          <p:nvPr/>
        </p:nvGraphicFramePr>
        <p:xfrm>
          <a:off x="6156325" y="4206875"/>
          <a:ext cx="444500" cy="446088"/>
        </p:xfrm>
        <a:graphic>
          <a:graphicData uri="http://schemas.openxmlformats.org/presentationml/2006/ole">
            <mc:AlternateContent xmlns:mc="http://schemas.openxmlformats.org/markup-compatibility/2006">
              <mc:Choice xmlns:v="urn:schemas-microsoft-com:vml" Requires="v">
                <p:oleObj spid="_x0000_s38087" name="Equation" r:id="rId30" imgW="126725" imgH="126725" progId="Equation.DSMT4">
                  <p:embed/>
                </p:oleObj>
              </mc:Choice>
              <mc:Fallback>
                <p:oleObj name="Equation" r:id="rId30" imgW="126725" imgH="126725" progId="Equation.DSMT4">
                  <p:embed/>
                  <p:pic>
                    <p:nvPicPr>
                      <p:cNvPr id="0" name="Object 2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156325" y="4206875"/>
                        <a:ext cx="444500" cy="446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 name="Object 3"/>
          <p:cNvGraphicFramePr>
            <a:graphicFrameLocks noChangeAspect="1"/>
          </p:cNvGraphicFramePr>
          <p:nvPr/>
        </p:nvGraphicFramePr>
        <p:xfrm>
          <a:off x="7272338" y="4684713"/>
          <a:ext cx="900112" cy="314325"/>
        </p:xfrm>
        <a:graphic>
          <a:graphicData uri="http://schemas.openxmlformats.org/presentationml/2006/ole">
            <mc:AlternateContent xmlns:mc="http://schemas.openxmlformats.org/markup-compatibility/2006">
              <mc:Choice xmlns:v="urn:schemas-microsoft-com:vml" Requires="v">
                <p:oleObj spid="_x0000_s38088" name="Equation" r:id="rId31" imgW="507780" imgH="177723" progId="Equation.DSMT4">
                  <p:embed/>
                </p:oleObj>
              </mc:Choice>
              <mc:Fallback>
                <p:oleObj name="Equation" r:id="rId31" imgW="507780" imgH="177723" progId="Equation.DSMT4">
                  <p:embed/>
                  <p:pic>
                    <p:nvPicPr>
                      <p:cNvPr id="0" name="Picture 16"/>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7272338" y="4684713"/>
                        <a:ext cx="900112" cy="314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6" name="Straight Connector 25"/>
          <p:cNvCxnSpPr/>
          <p:nvPr/>
        </p:nvCxnSpPr>
        <p:spPr>
          <a:xfrm flipV="1">
            <a:off x="7662863" y="4584700"/>
            <a:ext cx="204787" cy="41433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7591425" y="4289425"/>
            <a:ext cx="227013"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28" name="Object 3"/>
          <p:cNvGraphicFramePr>
            <a:graphicFrameLocks noChangeAspect="1"/>
          </p:cNvGraphicFramePr>
          <p:nvPr/>
        </p:nvGraphicFramePr>
        <p:xfrm>
          <a:off x="5327650" y="4673600"/>
          <a:ext cx="900113" cy="314325"/>
        </p:xfrm>
        <a:graphic>
          <a:graphicData uri="http://schemas.openxmlformats.org/presentationml/2006/ole">
            <mc:AlternateContent xmlns:mc="http://schemas.openxmlformats.org/markup-compatibility/2006">
              <mc:Choice xmlns:v="urn:schemas-microsoft-com:vml" Requires="v">
                <p:oleObj spid="_x0000_s38089" name="Equation" r:id="rId33" imgW="507780" imgH="177723" progId="Equation.DSMT4">
                  <p:embed/>
                </p:oleObj>
              </mc:Choice>
              <mc:Fallback>
                <p:oleObj name="Equation" r:id="rId33" imgW="507780" imgH="177723" progId="Equation.DSMT4">
                  <p:embed/>
                  <p:pic>
                    <p:nvPicPr>
                      <p:cNvPr id="0" name="Picture 17"/>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327650" y="4673600"/>
                        <a:ext cx="900113" cy="314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9" name="Straight Connector 28"/>
          <p:cNvCxnSpPr/>
          <p:nvPr/>
        </p:nvCxnSpPr>
        <p:spPr>
          <a:xfrm flipV="1">
            <a:off x="5718175" y="4573588"/>
            <a:ext cx="204788"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5646738" y="4278313"/>
            <a:ext cx="227012" cy="30956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31" name="Object 30"/>
          <p:cNvGraphicFramePr>
            <a:graphicFrameLocks noChangeAspect="1"/>
          </p:cNvGraphicFramePr>
          <p:nvPr/>
        </p:nvGraphicFramePr>
        <p:xfrm>
          <a:off x="5372100" y="5178425"/>
          <a:ext cx="933450" cy="396875"/>
        </p:xfrm>
        <a:graphic>
          <a:graphicData uri="http://schemas.openxmlformats.org/presentationml/2006/ole">
            <mc:AlternateContent xmlns:mc="http://schemas.openxmlformats.org/markup-compatibility/2006">
              <mc:Choice xmlns:v="urn:schemas-microsoft-com:vml" Requires="v">
                <p:oleObj spid="_x0000_s38090" name="Equation" r:id="rId35" imgW="418918" imgH="177723" progId="Equation.DSMT4">
                  <p:embed/>
                </p:oleObj>
              </mc:Choice>
              <mc:Fallback>
                <p:oleObj name="Equation" r:id="rId35" imgW="418918" imgH="177723" progId="Equation.DSMT4">
                  <p:embed/>
                  <p:pic>
                    <p:nvPicPr>
                      <p:cNvPr id="0" name="Object 30"/>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5372100" y="5178425"/>
                        <a:ext cx="933450"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 name="Object 31"/>
          <p:cNvGraphicFramePr>
            <a:graphicFrameLocks noChangeAspect="1"/>
          </p:cNvGraphicFramePr>
          <p:nvPr/>
        </p:nvGraphicFramePr>
        <p:xfrm>
          <a:off x="6697663" y="5178425"/>
          <a:ext cx="395287" cy="396875"/>
        </p:xfrm>
        <a:graphic>
          <a:graphicData uri="http://schemas.openxmlformats.org/presentationml/2006/ole">
            <mc:AlternateContent xmlns:mc="http://schemas.openxmlformats.org/markup-compatibility/2006">
              <mc:Choice xmlns:v="urn:schemas-microsoft-com:vml" Requires="v">
                <p:oleObj spid="_x0000_s38091" name="Equation" r:id="rId37" imgW="177492" imgH="177492" progId="Equation.DSMT4">
                  <p:embed/>
                </p:oleObj>
              </mc:Choice>
              <mc:Fallback>
                <p:oleObj name="Equation" r:id="rId37" imgW="177492" imgH="177492" progId="Equation.DSMT4">
                  <p:embed/>
                  <p:pic>
                    <p:nvPicPr>
                      <p:cNvPr id="0" name="Object 31"/>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6697663" y="5178425"/>
                        <a:ext cx="395287"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 name="Object 32"/>
          <p:cNvGraphicFramePr>
            <a:graphicFrameLocks noChangeAspect="1"/>
          </p:cNvGraphicFramePr>
          <p:nvPr/>
        </p:nvGraphicFramePr>
        <p:xfrm>
          <a:off x="6216650" y="5143500"/>
          <a:ext cx="442913" cy="446088"/>
        </p:xfrm>
        <a:graphic>
          <a:graphicData uri="http://schemas.openxmlformats.org/presentationml/2006/ole">
            <mc:AlternateContent xmlns:mc="http://schemas.openxmlformats.org/markup-compatibility/2006">
              <mc:Choice xmlns:v="urn:schemas-microsoft-com:vml" Requires="v">
                <p:oleObj spid="_x0000_s38092" name="Equation" r:id="rId39" imgW="126725" imgH="126725" progId="Equation.DSMT4">
                  <p:embed/>
                </p:oleObj>
              </mc:Choice>
              <mc:Fallback>
                <p:oleObj name="Equation" r:id="rId39" imgW="126725" imgH="126725" progId="Equation.DSMT4">
                  <p:embed/>
                  <p:pic>
                    <p:nvPicPr>
                      <p:cNvPr id="0" name="Object 3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216650" y="5143500"/>
                        <a:ext cx="442913" cy="446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 name="Object 3"/>
          <p:cNvGraphicFramePr>
            <a:graphicFrameLocks noChangeAspect="1"/>
          </p:cNvGraphicFramePr>
          <p:nvPr/>
        </p:nvGraphicFramePr>
        <p:xfrm>
          <a:off x="5364163" y="5086350"/>
          <a:ext cx="787400" cy="939800"/>
        </p:xfrm>
        <a:graphic>
          <a:graphicData uri="http://schemas.openxmlformats.org/presentationml/2006/ole">
            <mc:AlternateContent xmlns:mc="http://schemas.openxmlformats.org/markup-compatibility/2006">
              <mc:Choice xmlns:v="urn:schemas-microsoft-com:vml" Requires="v">
                <p:oleObj spid="_x0000_s38093" name="Equation" r:id="rId40" imgW="330057" imgH="393529" progId="Equation.DSMT4">
                  <p:embed/>
                </p:oleObj>
              </mc:Choice>
              <mc:Fallback>
                <p:oleObj name="Equation" r:id="rId40" imgW="330057" imgH="393529" progId="Equation.DSMT4">
                  <p:embed/>
                  <p:pic>
                    <p:nvPicPr>
                      <p:cNvPr id="0" name="Picture 21"/>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5364163" y="5086350"/>
                        <a:ext cx="7874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 name="Object 3"/>
          <p:cNvGraphicFramePr>
            <a:graphicFrameLocks noChangeAspect="1"/>
          </p:cNvGraphicFramePr>
          <p:nvPr/>
        </p:nvGraphicFramePr>
        <p:xfrm>
          <a:off x="6429375" y="5084763"/>
          <a:ext cx="784225" cy="936625"/>
        </p:xfrm>
        <a:graphic>
          <a:graphicData uri="http://schemas.openxmlformats.org/presentationml/2006/ole">
            <mc:AlternateContent xmlns:mc="http://schemas.openxmlformats.org/markup-compatibility/2006">
              <mc:Choice xmlns:v="urn:schemas-microsoft-com:vml" Requires="v">
                <p:oleObj spid="_x0000_s38094" name="Equation" r:id="rId42" imgW="330057" imgH="393529" progId="Equation.DSMT4">
                  <p:embed/>
                </p:oleObj>
              </mc:Choice>
              <mc:Fallback>
                <p:oleObj name="Equation" r:id="rId42" imgW="330057" imgH="393529" progId="Equation.DSMT4">
                  <p:embed/>
                  <p:pic>
                    <p:nvPicPr>
                      <p:cNvPr id="0" name="Picture 22"/>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6429375" y="5084763"/>
                        <a:ext cx="784225" cy="936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9" name="Straight Connector 38"/>
          <p:cNvCxnSpPr/>
          <p:nvPr/>
        </p:nvCxnSpPr>
        <p:spPr>
          <a:xfrm flipV="1">
            <a:off x="5724525" y="5591175"/>
            <a:ext cx="204788" cy="41433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5630863" y="5210175"/>
            <a:ext cx="227012"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6708775" y="5664200"/>
            <a:ext cx="288925" cy="276225"/>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6610350" y="5303838"/>
            <a:ext cx="431800" cy="16351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43" name="Object 3"/>
          <p:cNvGraphicFramePr>
            <a:graphicFrameLocks noChangeAspect="1"/>
          </p:cNvGraphicFramePr>
          <p:nvPr/>
        </p:nvGraphicFramePr>
        <p:xfrm>
          <a:off x="5713413" y="6165850"/>
          <a:ext cx="393700" cy="333375"/>
        </p:xfrm>
        <a:graphic>
          <a:graphicData uri="http://schemas.openxmlformats.org/presentationml/2006/ole">
            <mc:AlternateContent xmlns:mc="http://schemas.openxmlformats.org/markup-compatibility/2006">
              <mc:Choice xmlns:v="urn:schemas-microsoft-com:vml" Requires="v">
                <p:oleObj spid="_x0000_s38095" name="Equation" r:id="rId44" imgW="164957" imgH="139579" progId="Equation.DSMT4">
                  <p:embed/>
                </p:oleObj>
              </mc:Choice>
              <mc:Fallback>
                <p:oleObj name="Equation" r:id="rId44" imgW="164957" imgH="139579" progId="Equation.DSMT4">
                  <p:embed/>
                  <p:pic>
                    <p:nvPicPr>
                      <p:cNvPr id="0" name="Picture 23"/>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5713413" y="6165850"/>
                        <a:ext cx="39370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 name="Object 3"/>
          <p:cNvGraphicFramePr>
            <a:graphicFrameLocks noChangeAspect="1"/>
          </p:cNvGraphicFramePr>
          <p:nvPr/>
        </p:nvGraphicFramePr>
        <p:xfrm>
          <a:off x="6084888" y="6100763"/>
          <a:ext cx="936625" cy="423862"/>
        </p:xfrm>
        <a:graphic>
          <a:graphicData uri="http://schemas.openxmlformats.org/presentationml/2006/ole">
            <mc:AlternateContent xmlns:mc="http://schemas.openxmlformats.org/markup-compatibility/2006">
              <mc:Choice xmlns:v="urn:schemas-microsoft-com:vml" Requires="v">
                <p:oleObj spid="_x0000_s38096" name="Equation" r:id="rId46" imgW="393359" imgH="177646" progId="Equation.DSMT4">
                  <p:embed/>
                </p:oleObj>
              </mc:Choice>
              <mc:Fallback>
                <p:oleObj name="Equation" r:id="rId46" imgW="393359" imgH="177646" progId="Equation.DSMT4">
                  <p:embed/>
                  <p:pic>
                    <p:nvPicPr>
                      <p:cNvPr id="0" name="Picture 24"/>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6084888" y="6100763"/>
                        <a:ext cx="936625" cy="423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5" name="TextBox 44"/>
          <p:cNvSpPr txBox="1">
            <a:spLocks noChangeArrowheads="1"/>
          </p:cNvSpPr>
          <p:nvPr/>
        </p:nvSpPr>
        <p:spPr bwMode="auto">
          <a:xfrm>
            <a:off x="122238" y="5086350"/>
            <a:ext cx="5313362" cy="646113"/>
          </a:xfrm>
          <a:prstGeom prst="rect">
            <a:avLst/>
          </a:prstGeom>
          <a:noFill/>
          <a:ln w="9525">
            <a:noFill/>
            <a:miter lim="800000"/>
            <a:headEnd/>
            <a:tailEnd/>
          </a:ln>
        </p:spPr>
        <p:txBody>
          <a:bodyPr wrap="none">
            <a:spAutoFit/>
          </a:bodyPr>
          <a:lstStyle/>
          <a:p>
            <a:r>
              <a:rPr lang="en-CA">
                <a:solidFill>
                  <a:srgbClr val="FF0000"/>
                </a:solidFill>
              </a:rPr>
              <a:t>Therefore, if you use less than 300minutes</a:t>
            </a:r>
            <a:br>
              <a:rPr lang="en-CA">
                <a:solidFill>
                  <a:srgbClr val="FF0000"/>
                </a:solidFill>
              </a:rPr>
            </a:br>
            <a:r>
              <a:rPr lang="en-CA">
                <a:solidFill>
                  <a:srgbClr val="FF0000"/>
                </a:solidFill>
              </a:rPr>
              <a:t>a month, then Bell would be cheaper than Rogers.</a:t>
            </a:r>
          </a:p>
        </p:txBody>
      </p:sp>
      <p:sp>
        <p:nvSpPr>
          <p:cNvPr id="46" name="TextBox 45"/>
          <p:cNvSpPr txBox="1">
            <a:spLocks noChangeArrowheads="1"/>
          </p:cNvSpPr>
          <p:nvPr/>
        </p:nvSpPr>
        <p:spPr bwMode="auto">
          <a:xfrm>
            <a:off x="107950" y="5805488"/>
            <a:ext cx="4903788" cy="646112"/>
          </a:xfrm>
          <a:prstGeom prst="rect">
            <a:avLst/>
          </a:prstGeom>
          <a:noFill/>
          <a:ln w="9525">
            <a:noFill/>
            <a:miter lim="800000"/>
            <a:headEnd/>
            <a:tailEnd/>
          </a:ln>
        </p:spPr>
        <p:txBody>
          <a:bodyPr wrap="none">
            <a:spAutoFit/>
          </a:bodyPr>
          <a:lstStyle/>
          <a:p>
            <a:r>
              <a:rPr lang="en-CA">
                <a:solidFill>
                  <a:srgbClr val="FF0000"/>
                </a:solidFill>
              </a:rPr>
              <a:t>So, if you use more than 300 minutes a month</a:t>
            </a:r>
            <a:br>
              <a:rPr lang="en-CA">
                <a:solidFill>
                  <a:srgbClr val="FF0000"/>
                </a:solidFill>
              </a:rPr>
            </a:br>
            <a:r>
              <a:rPr lang="en-CA">
                <a:solidFill>
                  <a:srgbClr val="FF0000"/>
                </a:solidFill>
              </a:rPr>
              <a:t>then Rogers would be cheaper than Bell</a:t>
            </a:r>
          </a:p>
        </p:txBody>
      </p:sp>
      <p:sp>
        <p:nvSpPr>
          <p:cNvPr id="13354" name="Text Box 5"/>
          <p:cNvSpPr txBox="1">
            <a:spLocks noChangeArrowheads="1"/>
          </p:cNvSpPr>
          <p:nvPr/>
        </p:nvSpPr>
        <p:spPr bwMode="auto">
          <a:xfrm>
            <a:off x="0" y="6613525"/>
            <a:ext cx="4059238"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48"/>
              </a:rPr>
              <a:t>www.BCMath.ca</a:t>
            </a:r>
            <a:r>
              <a:rPr lang="en-US" sz="10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par>
                                <p:cTn id="39" presetID="63" presetClass="path" presetSubtype="0" accel="50000" decel="50000" fill="hold" nodeType="withEffect">
                                  <p:stCondLst>
                                    <p:cond delay="0"/>
                                  </p:stCondLst>
                                  <p:childTnLst>
                                    <p:animMotion origin="layout" path="M -2.5E-6 -3.7037E-7 L 0.28507 -0.00255 " pathEditMode="relative" rAng="0" ptsTypes="AA">
                                      <p:cBhvr>
                                        <p:cTn id="40" dur="2000" fill="hold"/>
                                        <p:tgtEl>
                                          <p:spTgt spid="9"/>
                                        </p:tgtEl>
                                        <p:attrNameLst>
                                          <p:attrName>ppt_x</p:attrName>
                                          <p:attrName>ppt_y</p:attrName>
                                        </p:attrNameLst>
                                      </p:cBhvr>
                                      <p:rCtr x="14300" y="-100"/>
                                    </p:animMotion>
                                  </p:childTnLst>
                                </p:cTn>
                              </p:par>
                              <p:par>
                                <p:cTn id="41" presetID="63" presetClass="path" presetSubtype="0" accel="50000" decel="50000" fill="hold" nodeType="withEffect">
                                  <p:stCondLst>
                                    <p:cond delay="0"/>
                                  </p:stCondLst>
                                  <p:childTnLst>
                                    <p:animMotion origin="layout" path="M 5E-6 1.11111E-6 L 0.51181 -0.10232 " pathEditMode="relative" rAng="0" ptsTypes="AA">
                                      <p:cBhvr>
                                        <p:cTn id="42" dur="2000" fill="hold"/>
                                        <p:tgtEl>
                                          <p:spTgt spid="10"/>
                                        </p:tgtEl>
                                        <p:attrNameLst>
                                          <p:attrName>ppt_x</p:attrName>
                                          <p:attrName>ppt_y</p:attrName>
                                        </p:attrNameLst>
                                      </p:cBhvr>
                                      <p:rCtr x="25600" y="-5100"/>
                                    </p:animMotion>
                                  </p:childTnLst>
                                </p:cTn>
                              </p:par>
                            </p:childTnLst>
                          </p:cTn>
                        </p:par>
                        <p:par>
                          <p:cTn id="43" fill="hold" nodeType="afterGroup">
                            <p:stCondLst>
                              <p:cond delay="2000"/>
                            </p:stCondLst>
                            <p:childTnLst>
                              <p:par>
                                <p:cTn id="44" presetID="1" presetClass="exit" presetSubtype="0" fill="hold" nodeType="afterEffect">
                                  <p:stCondLst>
                                    <p:cond delay="0"/>
                                  </p:stCondLst>
                                  <p:childTnLst>
                                    <p:set>
                                      <p:cBhvr>
                                        <p:cTn id="45" dur="1" fill="hold">
                                          <p:stCondLst>
                                            <p:cond delay="0"/>
                                          </p:stCondLst>
                                        </p:cTn>
                                        <p:tgtEl>
                                          <p:spTgt spid="9"/>
                                        </p:tgtEl>
                                        <p:attrNameLst>
                                          <p:attrName>style.visibility</p:attrName>
                                        </p:attrNameLst>
                                      </p:cBhvr>
                                      <p:to>
                                        <p:strVal val="hidden"/>
                                      </p:to>
                                    </p:set>
                                  </p:childTnLst>
                                </p:cTn>
                              </p:par>
                              <p:par>
                                <p:cTn id="46" presetID="1" presetClass="exit" presetSubtype="0" fill="hold" nodeType="withEffect">
                                  <p:stCondLst>
                                    <p:cond delay="0"/>
                                  </p:stCondLst>
                                  <p:childTnLst>
                                    <p:set>
                                      <p:cBhvr>
                                        <p:cTn id="47" dur="1" fill="hold">
                                          <p:stCondLst>
                                            <p:cond delay="0"/>
                                          </p:stCondLst>
                                        </p:cTn>
                                        <p:tgtEl>
                                          <p:spTgt spid="10"/>
                                        </p:tgtEl>
                                        <p:attrNameLst>
                                          <p:attrName>style.visibility</p:attrName>
                                        </p:attrNameLst>
                                      </p:cBhvr>
                                      <p:to>
                                        <p:strVal val="hidden"/>
                                      </p:to>
                                    </p:set>
                                  </p:childTnLst>
                                </p:cTn>
                              </p:par>
                              <p:par>
                                <p:cTn id="48" presetID="1" presetClass="entr" presetSubtype="0" fill="hold" nodeType="withEffect">
                                  <p:stCondLst>
                                    <p:cond delay="0"/>
                                  </p:stCondLst>
                                  <p:childTnLst>
                                    <p:set>
                                      <p:cBhvr>
                                        <p:cTn id="49" dur="1" fill="hold">
                                          <p:stCondLst>
                                            <p:cond delay="0"/>
                                          </p:stCondLst>
                                        </p:cTn>
                                        <p:tgtEl>
                                          <p:spTgt spid="11"/>
                                        </p:tgtEl>
                                        <p:attrNameLst>
                                          <p:attrName>style.visibility</p:attrName>
                                        </p:attrNameLst>
                                      </p:cBhvr>
                                      <p:to>
                                        <p:strVal val="visible"/>
                                      </p:to>
                                    </p:set>
                                  </p:childTnLst>
                                </p:cTn>
                              </p:par>
                              <p:par>
                                <p:cTn id="50" presetID="1" presetClass="entr" presetSubtype="0" fill="hold" nodeType="withEffect">
                                  <p:stCondLst>
                                    <p:cond delay="0"/>
                                  </p:stCondLst>
                                  <p:childTnLst>
                                    <p:set>
                                      <p:cBhvr>
                                        <p:cTn id="51" dur="1" fill="hold">
                                          <p:stCondLst>
                                            <p:cond delay="0"/>
                                          </p:stCondLst>
                                        </p:cTn>
                                        <p:tgtEl>
                                          <p:spTgt spid="12"/>
                                        </p:tgtEl>
                                        <p:attrNameLst>
                                          <p:attrName>style.visibility</p:attrName>
                                        </p:attrNameLst>
                                      </p:cBhvr>
                                      <p:to>
                                        <p:strVal val="visible"/>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nodeType="clickEffect">
                                  <p:stCondLst>
                                    <p:cond delay="0"/>
                                  </p:stCondLst>
                                  <p:childTnLst>
                                    <p:set>
                                      <p:cBhvr>
                                        <p:cTn id="55" dur="1" fill="hold">
                                          <p:stCondLst>
                                            <p:cond delay="0"/>
                                          </p:stCondLst>
                                        </p:cTn>
                                        <p:tgtEl>
                                          <p:spTgt spid="13"/>
                                        </p:tgtEl>
                                        <p:attrNameLst>
                                          <p:attrName>style.visibility</p:attrName>
                                        </p:attrNameLst>
                                      </p:cBhvr>
                                      <p:to>
                                        <p:strVal val="visible"/>
                                      </p:to>
                                    </p:set>
                                    <p:animEffect transition="in" filter="fade">
                                      <p:cBhvr>
                                        <p:cTn id="56" dur="500"/>
                                        <p:tgtEl>
                                          <p:spTgt spid="13"/>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0" presetClass="entr" presetSubtype="0" fill="hold" nodeType="click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fade">
                                      <p:cBhvr>
                                        <p:cTn id="61" dur="500"/>
                                        <p:tgtEl>
                                          <p:spTgt spid="14"/>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0" presetClass="entr" presetSubtype="0" fill="hold" nodeType="clickEffect">
                                  <p:stCondLst>
                                    <p:cond delay="0"/>
                                  </p:stCondLst>
                                  <p:childTnLst>
                                    <p:set>
                                      <p:cBhvr>
                                        <p:cTn id="65" dur="1" fill="hold">
                                          <p:stCondLst>
                                            <p:cond delay="0"/>
                                          </p:stCondLst>
                                        </p:cTn>
                                        <p:tgtEl>
                                          <p:spTgt spid="15"/>
                                        </p:tgtEl>
                                        <p:attrNameLst>
                                          <p:attrName>style.visibility</p:attrName>
                                        </p:attrNameLst>
                                      </p:cBhvr>
                                      <p:to>
                                        <p:strVal val="visible"/>
                                      </p:to>
                                    </p:set>
                                    <p:animEffect transition="in" filter="fade">
                                      <p:cBhvr>
                                        <p:cTn id="66" dur="500"/>
                                        <p:tgtEl>
                                          <p:spTgt spid="15"/>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4" fill="hold" nodeType="clickEffect">
                                  <p:stCondLst>
                                    <p:cond delay="0"/>
                                  </p:stCondLst>
                                  <p:childTnLst>
                                    <p:set>
                                      <p:cBhvr>
                                        <p:cTn id="70" dur="1" fill="hold">
                                          <p:stCondLst>
                                            <p:cond delay="0"/>
                                          </p:stCondLst>
                                        </p:cTn>
                                        <p:tgtEl>
                                          <p:spTgt spid="16"/>
                                        </p:tgtEl>
                                        <p:attrNameLst>
                                          <p:attrName>style.visibility</p:attrName>
                                        </p:attrNameLst>
                                      </p:cBhvr>
                                      <p:to>
                                        <p:strVal val="visible"/>
                                      </p:to>
                                    </p:set>
                                    <p:animEffect transition="in" filter="wipe(down)">
                                      <p:cBhvr>
                                        <p:cTn id="71" dur="500"/>
                                        <p:tgtEl>
                                          <p:spTgt spid="16"/>
                                        </p:tgtEl>
                                      </p:cBhvr>
                                    </p:animEffect>
                                  </p:childTnLst>
                                </p:cTn>
                              </p:par>
                              <p:par>
                                <p:cTn id="72" presetID="22" presetClass="entr" presetSubtype="4" fill="hold" nodeType="withEffect">
                                  <p:stCondLst>
                                    <p:cond delay="0"/>
                                  </p:stCondLst>
                                  <p:childTnLst>
                                    <p:set>
                                      <p:cBhvr>
                                        <p:cTn id="73" dur="1" fill="hold">
                                          <p:stCondLst>
                                            <p:cond delay="0"/>
                                          </p:stCondLst>
                                        </p:cTn>
                                        <p:tgtEl>
                                          <p:spTgt spid="17"/>
                                        </p:tgtEl>
                                        <p:attrNameLst>
                                          <p:attrName>style.visibility</p:attrName>
                                        </p:attrNameLst>
                                      </p:cBhvr>
                                      <p:to>
                                        <p:strVal val="visible"/>
                                      </p:to>
                                    </p:set>
                                    <p:animEffect transition="in" filter="wipe(down)">
                                      <p:cBhvr>
                                        <p:cTn id="74" dur="500"/>
                                        <p:tgtEl>
                                          <p:spTgt spid="17"/>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1" presetClass="entr" presetSubtype="0" fill="hold" nodeType="clickEffect">
                                  <p:stCondLst>
                                    <p:cond delay="0"/>
                                  </p:stCondLst>
                                  <p:childTnLst>
                                    <p:set>
                                      <p:cBhvr>
                                        <p:cTn id="78" dur="1" fill="hold">
                                          <p:stCondLst>
                                            <p:cond delay="0"/>
                                          </p:stCondLst>
                                        </p:cTn>
                                        <p:tgtEl>
                                          <p:spTgt spid="20"/>
                                        </p:tgtEl>
                                        <p:attrNameLst>
                                          <p:attrName>style.visibility</p:attrName>
                                        </p:attrNameLst>
                                      </p:cBhvr>
                                      <p:to>
                                        <p:strVal val="visible"/>
                                      </p:to>
                                    </p:set>
                                  </p:childTnLst>
                                </p:cTn>
                              </p:par>
                            </p:childTnLst>
                          </p:cTn>
                        </p:par>
                      </p:childTnLst>
                    </p:cTn>
                  </p:par>
                  <p:par>
                    <p:cTn id="79" fill="hold" nodeType="clickPar">
                      <p:stCondLst>
                        <p:cond delay="indefinite"/>
                      </p:stCondLst>
                      <p:childTnLst>
                        <p:par>
                          <p:cTn id="80" fill="hold" nodeType="withGroup">
                            <p:stCondLst>
                              <p:cond delay="0"/>
                            </p:stCondLst>
                            <p:childTnLst>
                              <p:par>
                                <p:cTn id="81" presetID="22" presetClass="entr" presetSubtype="4" fill="hold" nodeType="clickEffect">
                                  <p:stCondLst>
                                    <p:cond delay="0"/>
                                  </p:stCondLst>
                                  <p:childTnLst>
                                    <p:set>
                                      <p:cBhvr>
                                        <p:cTn id="82" dur="1" fill="hold">
                                          <p:stCondLst>
                                            <p:cond delay="0"/>
                                          </p:stCondLst>
                                        </p:cTn>
                                        <p:tgtEl>
                                          <p:spTgt spid="18"/>
                                        </p:tgtEl>
                                        <p:attrNameLst>
                                          <p:attrName>style.visibility</p:attrName>
                                        </p:attrNameLst>
                                      </p:cBhvr>
                                      <p:to>
                                        <p:strVal val="visible"/>
                                      </p:to>
                                    </p:set>
                                    <p:animEffect transition="in" filter="wipe(down)">
                                      <p:cBhvr>
                                        <p:cTn id="83" dur="500"/>
                                        <p:tgtEl>
                                          <p:spTgt spid="18"/>
                                        </p:tgtEl>
                                      </p:cBhvr>
                                    </p:animEffect>
                                  </p:childTnLst>
                                </p:cTn>
                              </p:par>
                              <p:par>
                                <p:cTn id="84" presetID="22" presetClass="entr" presetSubtype="4" fill="hold" nodeType="withEffect">
                                  <p:stCondLst>
                                    <p:cond delay="0"/>
                                  </p:stCondLst>
                                  <p:childTnLst>
                                    <p:set>
                                      <p:cBhvr>
                                        <p:cTn id="85" dur="1" fill="hold">
                                          <p:stCondLst>
                                            <p:cond delay="0"/>
                                          </p:stCondLst>
                                        </p:cTn>
                                        <p:tgtEl>
                                          <p:spTgt spid="19"/>
                                        </p:tgtEl>
                                        <p:attrNameLst>
                                          <p:attrName>style.visibility</p:attrName>
                                        </p:attrNameLst>
                                      </p:cBhvr>
                                      <p:to>
                                        <p:strVal val="visible"/>
                                      </p:to>
                                    </p:set>
                                    <p:animEffect transition="in" filter="wipe(down)">
                                      <p:cBhvr>
                                        <p:cTn id="86" dur="500"/>
                                        <p:tgtEl>
                                          <p:spTgt spid="19"/>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1" presetClass="entr" presetSubtype="0" fill="hold" nodeType="clickEffect">
                                  <p:stCondLst>
                                    <p:cond delay="0"/>
                                  </p:stCondLst>
                                  <p:childTnLst>
                                    <p:set>
                                      <p:cBhvr>
                                        <p:cTn id="90" dur="1" fill="hold">
                                          <p:stCondLst>
                                            <p:cond delay="0"/>
                                          </p:stCondLst>
                                        </p:cTn>
                                        <p:tgtEl>
                                          <p:spTgt spid="21"/>
                                        </p:tgtEl>
                                        <p:attrNameLst>
                                          <p:attrName>style.visibility</p:attrName>
                                        </p:attrNameLst>
                                      </p:cBhvr>
                                      <p:to>
                                        <p:strVal val="visible"/>
                                      </p:to>
                                    </p:set>
                                  </p:childTnLst>
                                </p:cTn>
                              </p:par>
                            </p:childTnLst>
                          </p:cTn>
                        </p:par>
                      </p:childTnLst>
                    </p:cTn>
                  </p:par>
                  <p:par>
                    <p:cTn id="91" fill="hold" nodeType="clickPar">
                      <p:stCondLst>
                        <p:cond delay="indefinite"/>
                      </p:stCondLst>
                      <p:childTnLst>
                        <p:par>
                          <p:cTn id="92" fill="hold" nodeType="withGroup">
                            <p:stCondLst>
                              <p:cond delay="0"/>
                            </p:stCondLst>
                            <p:childTnLst>
                              <p:par>
                                <p:cTn id="93" presetID="10" presetClass="entr" presetSubtype="0" fill="hold" nodeType="clickEffect">
                                  <p:stCondLst>
                                    <p:cond delay="0"/>
                                  </p:stCondLst>
                                  <p:childTnLst>
                                    <p:set>
                                      <p:cBhvr>
                                        <p:cTn id="94" dur="1" fill="hold">
                                          <p:stCondLst>
                                            <p:cond delay="0"/>
                                          </p:stCondLst>
                                        </p:cTn>
                                        <p:tgtEl>
                                          <p:spTgt spid="22"/>
                                        </p:tgtEl>
                                        <p:attrNameLst>
                                          <p:attrName>style.visibility</p:attrName>
                                        </p:attrNameLst>
                                      </p:cBhvr>
                                      <p:to>
                                        <p:strVal val="visible"/>
                                      </p:to>
                                    </p:set>
                                    <p:animEffect transition="in" filter="fade">
                                      <p:cBhvr>
                                        <p:cTn id="95" dur="500"/>
                                        <p:tgtEl>
                                          <p:spTgt spid="22"/>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10" presetClass="entr" presetSubtype="0" fill="hold" nodeType="clickEffect">
                                  <p:stCondLst>
                                    <p:cond delay="0"/>
                                  </p:stCondLst>
                                  <p:childTnLst>
                                    <p:set>
                                      <p:cBhvr>
                                        <p:cTn id="99" dur="1" fill="hold">
                                          <p:stCondLst>
                                            <p:cond delay="0"/>
                                          </p:stCondLst>
                                        </p:cTn>
                                        <p:tgtEl>
                                          <p:spTgt spid="25"/>
                                        </p:tgtEl>
                                        <p:attrNameLst>
                                          <p:attrName>style.visibility</p:attrName>
                                        </p:attrNameLst>
                                      </p:cBhvr>
                                      <p:to>
                                        <p:strVal val="visible"/>
                                      </p:to>
                                    </p:set>
                                    <p:animEffect transition="in" filter="fade">
                                      <p:cBhvr>
                                        <p:cTn id="100" dur="500"/>
                                        <p:tgtEl>
                                          <p:spTgt spid="25"/>
                                        </p:tgtEl>
                                      </p:cBhvr>
                                    </p:animEffect>
                                  </p:childTnLst>
                                </p:cTn>
                              </p:par>
                              <p:par>
                                <p:cTn id="101" presetID="10" presetClass="entr" presetSubtype="0" fill="hold" nodeType="withEffect">
                                  <p:stCondLst>
                                    <p:cond delay="0"/>
                                  </p:stCondLst>
                                  <p:childTnLst>
                                    <p:set>
                                      <p:cBhvr>
                                        <p:cTn id="102" dur="1" fill="hold">
                                          <p:stCondLst>
                                            <p:cond delay="0"/>
                                          </p:stCondLst>
                                        </p:cTn>
                                        <p:tgtEl>
                                          <p:spTgt spid="28"/>
                                        </p:tgtEl>
                                        <p:attrNameLst>
                                          <p:attrName>style.visibility</p:attrName>
                                        </p:attrNameLst>
                                      </p:cBhvr>
                                      <p:to>
                                        <p:strVal val="visible"/>
                                      </p:to>
                                    </p:set>
                                    <p:animEffect transition="in" filter="fade">
                                      <p:cBhvr>
                                        <p:cTn id="103" dur="500"/>
                                        <p:tgtEl>
                                          <p:spTgt spid="28"/>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22" presetClass="entr" presetSubtype="4" fill="hold" nodeType="clickEffect">
                                  <p:stCondLst>
                                    <p:cond delay="0"/>
                                  </p:stCondLst>
                                  <p:childTnLst>
                                    <p:set>
                                      <p:cBhvr>
                                        <p:cTn id="107" dur="1" fill="hold">
                                          <p:stCondLst>
                                            <p:cond delay="0"/>
                                          </p:stCondLst>
                                        </p:cTn>
                                        <p:tgtEl>
                                          <p:spTgt spid="26"/>
                                        </p:tgtEl>
                                        <p:attrNameLst>
                                          <p:attrName>style.visibility</p:attrName>
                                        </p:attrNameLst>
                                      </p:cBhvr>
                                      <p:to>
                                        <p:strVal val="visible"/>
                                      </p:to>
                                    </p:set>
                                    <p:animEffect transition="in" filter="wipe(down)">
                                      <p:cBhvr>
                                        <p:cTn id="108" dur="500"/>
                                        <p:tgtEl>
                                          <p:spTgt spid="26"/>
                                        </p:tgtEl>
                                      </p:cBhvr>
                                    </p:animEffect>
                                  </p:childTnLst>
                                </p:cTn>
                              </p:par>
                              <p:par>
                                <p:cTn id="109" presetID="22" presetClass="entr" presetSubtype="4" fill="hold" nodeType="withEffect">
                                  <p:stCondLst>
                                    <p:cond delay="0"/>
                                  </p:stCondLst>
                                  <p:childTnLst>
                                    <p:set>
                                      <p:cBhvr>
                                        <p:cTn id="110" dur="1" fill="hold">
                                          <p:stCondLst>
                                            <p:cond delay="0"/>
                                          </p:stCondLst>
                                        </p:cTn>
                                        <p:tgtEl>
                                          <p:spTgt spid="27"/>
                                        </p:tgtEl>
                                        <p:attrNameLst>
                                          <p:attrName>style.visibility</p:attrName>
                                        </p:attrNameLst>
                                      </p:cBhvr>
                                      <p:to>
                                        <p:strVal val="visible"/>
                                      </p:to>
                                    </p:set>
                                    <p:animEffect transition="in" filter="wipe(down)">
                                      <p:cBhvr>
                                        <p:cTn id="111" dur="500"/>
                                        <p:tgtEl>
                                          <p:spTgt spid="27"/>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10" presetClass="entr" presetSubtype="0" fill="hold" nodeType="clickEffect">
                                  <p:stCondLst>
                                    <p:cond delay="0"/>
                                  </p:stCondLst>
                                  <p:childTnLst>
                                    <p:set>
                                      <p:cBhvr>
                                        <p:cTn id="115" dur="1" fill="hold">
                                          <p:stCondLst>
                                            <p:cond delay="0"/>
                                          </p:stCondLst>
                                        </p:cTn>
                                        <p:tgtEl>
                                          <p:spTgt spid="32"/>
                                        </p:tgtEl>
                                        <p:attrNameLst>
                                          <p:attrName>style.visibility</p:attrName>
                                        </p:attrNameLst>
                                      </p:cBhvr>
                                      <p:to>
                                        <p:strVal val="visible"/>
                                      </p:to>
                                    </p:set>
                                    <p:animEffect transition="in" filter="fade">
                                      <p:cBhvr>
                                        <p:cTn id="116" dur="500"/>
                                        <p:tgtEl>
                                          <p:spTgt spid="32"/>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2" presetClass="entr" presetSubtype="4" fill="hold" nodeType="clickEffect">
                                  <p:stCondLst>
                                    <p:cond delay="0"/>
                                  </p:stCondLst>
                                  <p:childTnLst>
                                    <p:set>
                                      <p:cBhvr>
                                        <p:cTn id="120" dur="1" fill="hold">
                                          <p:stCondLst>
                                            <p:cond delay="0"/>
                                          </p:stCondLst>
                                        </p:cTn>
                                        <p:tgtEl>
                                          <p:spTgt spid="29"/>
                                        </p:tgtEl>
                                        <p:attrNameLst>
                                          <p:attrName>style.visibility</p:attrName>
                                        </p:attrNameLst>
                                      </p:cBhvr>
                                      <p:to>
                                        <p:strVal val="visible"/>
                                      </p:to>
                                    </p:set>
                                    <p:animEffect transition="in" filter="wipe(down)">
                                      <p:cBhvr>
                                        <p:cTn id="121" dur="500"/>
                                        <p:tgtEl>
                                          <p:spTgt spid="29"/>
                                        </p:tgtEl>
                                      </p:cBhvr>
                                    </p:animEffect>
                                  </p:childTnLst>
                                </p:cTn>
                              </p:par>
                              <p:par>
                                <p:cTn id="122" presetID="22" presetClass="entr" presetSubtype="4" fill="hold" nodeType="withEffect">
                                  <p:stCondLst>
                                    <p:cond delay="0"/>
                                  </p:stCondLst>
                                  <p:childTnLst>
                                    <p:set>
                                      <p:cBhvr>
                                        <p:cTn id="123" dur="1" fill="hold">
                                          <p:stCondLst>
                                            <p:cond delay="0"/>
                                          </p:stCondLst>
                                        </p:cTn>
                                        <p:tgtEl>
                                          <p:spTgt spid="30"/>
                                        </p:tgtEl>
                                        <p:attrNameLst>
                                          <p:attrName>style.visibility</p:attrName>
                                        </p:attrNameLst>
                                      </p:cBhvr>
                                      <p:to>
                                        <p:strVal val="visible"/>
                                      </p:to>
                                    </p:set>
                                    <p:animEffect transition="in" filter="wipe(down)">
                                      <p:cBhvr>
                                        <p:cTn id="124" dur="500"/>
                                        <p:tgtEl>
                                          <p:spTgt spid="30"/>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10" presetClass="entr" presetSubtype="0" fill="hold" nodeType="clickEffect">
                                  <p:stCondLst>
                                    <p:cond delay="0"/>
                                  </p:stCondLst>
                                  <p:childTnLst>
                                    <p:set>
                                      <p:cBhvr>
                                        <p:cTn id="128" dur="1" fill="hold">
                                          <p:stCondLst>
                                            <p:cond delay="0"/>
                                          </p:stCondLst>
                                        </p:cTn>
                                        <p:tgtEl>
                                          <p:spTgt spid="31"/>
                                        </p:tgtEl>
                                        <p:attrNameLst>
                                          <p:attrName>style.visibility</p:attrName>
                                        </p:attrNameLst>
                                      </p:cBhvr>
                                      <p:to>
                                        <p:strVal val="visible"/>
                                      </p:to>
                                    </p:set>
                                    <p:animEffect transition="in" filter="fade">
                                      <p:cBhvr>
                                        <p:cTn id="129" dur="500"/>
                                        <p:tgtEl>
                                          <p:spTgt spid="31"/>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10" presetClass="entr" presetSubtype="0" fill="hold" nodeType="clickEffect">
                                  <p:stCondLst>
                                    <p:cond delay="0"/>
                                  </p:stCondLst>
                                  <p:childTnLst>
                                    <p:set>
                                      <p:cBhvr>
                                        <p:cTn id="133" dur="1" fill="hold">
                                          <p:stCondLst>
                                            <p:cond delay="0"/>
                                          </p:stCondLst>
                                        </p:cTn>
                                        <p:tgtEl>
                                          <p:spTgt spid="33"/>
                                        </p:tgtEl>
                                        <p:attrNameLst>
                                          <p:attrName>style.visibility</p:attrName>
                                        </p:attrNameLst>
                                      </p:cBhvr>
                                      <p:to>
                                        <p:strVal val="visible"/>
                                      </p:to>
                                    </p:set>
                                    <p:animEffect transition="in" filter="fade">
                                      <p:cBhvr>
                                        <p:cTn id="134" dur="500"/>
                                        <p:tgtEl>
                                          <p:spTgt spid="33"/>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10" presetClass="entr" presetSubtype="0" fill="hold" nodeType="clickEffect">
                                  <p:stCondLst>
                                    <p:cond delay="0"/>
                                  </p:stCondLst>
                                  <p:childTnLst>
                                    <p:set>
                                      <p:cBhvr>
                                        <p:cTn id="138" dur="1" fill="hold">
                                          <p:stCondLst>
                                            <p:cond delay="0"/>
                                          </p:stCondLst>
                                        </p:cTn>
                                        <p:tgtEl>
                                          <p:spTgt spid="37"/>
                                        </p:tgtEl>
                                        <p:attrNameLst>
                                          <p:attrName>style.visibility</p:attrName>
                                        </p:attrNameLst>
                                      </p:cBhvr>
                                      <p:to>
                                        <p:strVal val="visible"/>
                                      </p:to>
                                    </p:set>
                                    <p:animEffect transition="in" filter="fade">
                                      <p:cBhvr>
                                        <p:cTn id="139" dur="500"/>
                                        <p:tgtEl>
                                          <p:spTgt spid="37"/>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10" presetClass="entr" presetSubtype="0" fill="hold" nodeType="clickEffect">
                                  <p:stCondLst>
                                    <p:cond delay="0"/>
                                  </p:stCondLst>
                                  <p:childTnLst>
                                    <p:set>
                                      <p:cBhvr>
                                        <p:cTn id="143" dur="1" fill="hold">
                                          <p:stCondLst>
                                            <p:cond delay="0"/>
                                          </p:stCondLst>
                                        </p:cTn>
                                        <p:tgtEl>
                                          <p:spTgt spid="38"/>
                                        </p:tgtEl>
                                        <p:attrNameLst>
                                          <p:attrName>style.visibility</p:attrName>
                                        </p:attrNameLst>
                                      </p:cBhvr>
                                      <p:to>
                                        <p:strVal val="visible"/>
                                      </p:to>
                                    </p:set>
                                    <p:animEffect transition="in" filter="fade">
                                      <p:cBhvr>
                                        <p:cTn id="144" dur="500"/>
                                        <p:tgtEl>
                                          <p:spTgt spid="38"/>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22" presetClass="entr" presetSubtype="4" fill="hold" nodeType="clickEffect">
                                  <p:stCondLst>
                                    <p:cond delay="0"/>
                                  </p:stCondLst>
                                  <p:childTnLst>
                                    <p:set>
                                      <p:cBhvr>
                                        <p:cTn id="148" dur="1" fill="hold">
                                          <p:stCondLst>
                                            <p:cond delay="0"/>
                                          </p:stCondLst>
                                        </p:cTn>
                                        <p:tgtEl>
                                          <p:spTgt spid="39"/>
                                        </p:tgtEl>
                                        <p:attrNameLst>
                                          <p:attrName>style.visibility</p:attrName>
                                        </p:attrNameLst>
                                      </p:cBhvr>
                                      <p:to>
                                        <p:strVal val="visible"/>
                                      </p:to>
                                    </p:set>
                                    <p:animEffect transition="in" filter="wipe(down)">
                                      <p:cBhvr>
                                        <p:cTn id="149" dur="500"/>
                                        <p:tgtEl>
                                          <p:spTgt spid="39"/>
                                        </p:tgtEl>
                                      </p:cBhvr>
                                    </p:animEffect>
                                  </p:childTnLst>
                                </p:cTn>
                              </p:par>
                              <p:par>
                                <p:cTn id="150" presetID="22" presetClass="entr" presetSubtype="4" fill="hold" nodeType="withEffect">
                                  <p:stCondLst>
                                    <p:cond delay="0"/>
                                  </p:stCondLst>
                                  <p:childTnLst>
                                    <p:set>
                                      <p:cBhvr>
                                        <p:cTn id="151" dur="1" fill="hold">
                                          <p:stCondLst>
                                            <p:cond delay="0"/>
                                          </p:stCondLst>
                                        </p:cTn>
                                        <p:tgtEl>
                                          <p:spTgt spid="40"/>
                                        </p:tgtEl>
                                        <p:attrNameLst>
                                          <p:attrName>style.visibility</p:attrName>
                                        </p:attrNameLst>
                                      </p:cBhvr>
                                      <p:to>
                                        <p:strVal val="visible"/>
                                      </p:to>
                                    </p:set>
                                    <p:animEffect transition="in" filter="wipe(down)">
                                      <p:cBhvr>
                                        <p:cTn id="152" dur="500"/>
                                        <p:tgtEl>
                                          <p:spTgt spid="40"/>
                                        </p:tgtEl>
                                      </p:cBhvr>
                                    </p:animEffect>
                                  </p:childTnLst>
                                </p:cTn>
                              </p:par>
                            </p:childTnLst>
                          </p:cTn>
                        </p:par>
                      </p:childTnLst>
                    </p:cTn>
                  </p:par>
                  <p:par>
                    <p:cTn id="153" fill="hold" nodeType="clickPar">
                      <p:stCondLst>
                        <p:cond delay="indefinite"/>
                      </p:stCondLst>
                      <p:childTnLst>
                        <p:par>
                          <p:cTn id="154" fill="hold" nodeType="withGroup">
                            <p:stCondLst>
                              <p:cond delay="0"/>
                            </p:stCondLst>
                            <p:childTnLst>
                              <p:par>
                                <p:cTn id="155" presetID="22" presetClass="entr" presetSubtype="4" fill="hold" nodeType="clickEffect">
                                  <p:stCondLst>
                                    <p:cond delay="0"/>
                                  </p:stCondLst>
                                  <p:childTnLst>
                                    <p:set>
                                      <p:cBhvr>
                                        <p:cTn id="156" dur="1" fill="hold">
                                          <p:stCondLst>
                                            <p:cond delay="0"/>
                                          </p:stCondLst>
                                        </p:cTn>
                                        <p:tgtEl>
                                          <p:spTgt spid="41"/>
                                        </p:tgtEl>
                                        <p:attrNameLst>
                                          <p:attrName>style.visibility</p:attrName>
                                        </p:attrNameLst>
                                      </p:cBhvr>
                                      <p:to>
                                        <p:strVal val="visible"/>
                                      </p:to>
                                    </p:set>
                                    <p:animEffect transition="in" filter="wipe(down)">
                                      <p:cBhvr>
                                        <p:cTn id="157" dur="500"/>
                                        <p:tgtEl>
                                          <p:spTgt spid="41"/>
                                        </p:tgtEl>
                                      </p:cBhvr>
                                    </p:animEffect>
                                  </p:childTnLst>
                                </p:cTn>
                              </p:par>
                              <p:par>
                                <p:cTn id="158" presetID="22" presetClass="entr" presetSubtype="4" fill="hold" nodeType="withEffect">
                                  <p:stCondLst>
                                    <p:cond delay="0"/>
                                  </p:stCondLst>
                                  <p:childTnLst>
                                    <p:set>
                                      <p:cBhvr>
                                        <p:cTn id="159" dur="1" fill="hold">
                                          <p:stCondLst>
                                            <p:cond delay="0"/>
                                          </p:stCondLst>
                                        </p:cTn>
                                        <p:tgtEl>
                                          <p:spTgt spid="42"/>
                                        </p:tgtEl>
                                        <p:attrNameLst>
                                          <p:attrName>style.visibility</p:attrName>
                                        </p:attrNameLst>
                                      </p:cBhvr>
                                      <p:to>
                                        <p:strVal val="visible"/>
                                      </p:to>
                                    </p:set>
                                    <p:animEffect transition="in" filter="wipe(down)">
                                      <p:cBhvr>
                                        <p:cTn id="160" dur="500"/>
                                        <p:tgtEl>
                                          <p:spTgt spid="42"/>
                                        </p:tgtEl>
                                      </p:cBhvr>
                                    </p:animEffect>
                                  </p:childTnLst>
                                </p:cTn>
                              </p:par>
                            </p:childTnLst>
                          </p:cTn>
                        </p:par>
                      </p:childTnLst>
                    </p:cTn>
                  </p:par>
                  <p:par>
                    <p:cTn id="161" fill="hold" nodeType="clickPar">
                      <p:stCondLst>
                        <p:cond delay="indefinite"/>
                      </p:stCondLst>
                      <p:childTnLst>
                        <p:par>
                          <p:cTn id="162" fill="hold" nodeType="withGroup">
                            <p:stCondLst>
                              <p:cond delay="0"/>
                            </p:stCondLst>
                            <p:childTnLst>
                              <p:par>
                                <p:cTn id="163" presetID="10" presetClass="entr" presetSubtype="0" fill="hold" nodeType="clickEffect">
                                  <p:stCondLst>
                                    <p:cond delay="0"/>
                                  </p:stCondLst>
                                  <p:childTnLst>
                                    <p:set>
                                      <p:cBhvr>
                                        <p:cTn id="164" dur="1" fill="hold">
                                          <p:stCondLst>
                                            <p:cond delay="0"/>
                                          </p:stCondLst>
                                        </p:cTn>
                                        <p:tgtEl>
                                          <p:spTgt spid="43"/>
                                        </p:tgtEl>
                                        <p:attrNameLst>
                                          <p:attrName>style.visibility</p:attrName>
                                        </p:attrNameLst>
                                      </p:cBhvr>
                                      <p:to>
                                        <p:strVal val="visible"/>
                                      </p:to>
                                    </p:set>
                                    <p:animEffect transition="in" filter="fade">
                                      <p:cBhvr>
                                        <p:cTn id="165" dur="500"/>
                                        <p:tgtEl>
                                          <p:spTgt spid="43"/>
                                        </p:tgtEl>
                                      </p:cBhvr>
                                    </p:animEffect>
                                  </p:childTnLst>
                                </p:cTn>
                              </p:par>
                            </p:childTnLst>
                          </p:cTn>
                        </p:par>
                      </p:childTnLst>
                    </p:cTn>
                  </p:par>
                  <p:par>
                    <p:cTn id="166" fill="hold" nodeType="clickPar">
                      <p:stCondLst>
                        <p:cond delay="indefinite"/>
                      </p:stCondLst>
                      <p:childTnLst>
                        <p:par>
                          <p:cTn id="167" fill="hold" nodeType="withGroup">
                            <p:stCondLst>
                              <p:cond delay="0"/>
                            </p:stCondLst>
                            <p:childTnLst>
                              <p:par>
                                <p:cTn id="168" presetID="10" presetClass="entr" presetSubtype="0" fill="hold" nodeType="clickEffect">
                                  <p:stCondLst>
                                    <p:cond delay="0"/>
                                  </p:stCondLst>
                                  <p:childTnLst>
                                    <p:set>
                                      <p:cBhvr>
                                        <p:cTn id="169" dur="1" fill="hold">
                                          <p:stCondLst>
                                            <p:cond delay="0"/>
                                          </p:stCondLst>
                                        </p:cTn>
                                        <p:tgtEl>
                                          <p:spTgt spid="44"/>
                                        </p:tgtEl>
                                        <p:attrNameLst>
                                          <p:attrName>style.visibility</p:attrName>
                                        </p:attrNameLst>
                                      </p:cBhvr>
                                      <p:to>
                                        <p:strVal val="visible"/>
                                      </p:to>
                                    </p:set>
                                    <p:animEffect transition="in" filter="fade">
                                      <p:cBhvr>
                                        <p:cTn id="170" dur="500"/>
                                        <p:tgtEl>
                                          <p:spTgt spid="44"/>
                                        </p:tgtEl>
                                      </p:cBhvr>
                                    </p:animEffec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10" presetClass="entr" presetSubtype="0" fill="hold" grpId="0" nodeType="clickEffect">
                                  <p:stCondLst>
                                    <p:cond delay="0"/>
                                  </p:stCondLst>
                                  <p:childTnLst>
                                    <p:set>
                                      <p:cBhvr>
                                        <p:cTn id="174" dur="1" fill="hold">
                                          <p:stCondLst>
                                            <p:cond delay="0"/>
                                          </p:stCondLst>
                                        </p:cTn>
                                        <p:tgtEl>
                                          <p:spTgt spid="45"/>
                                        </p:tgtEl>
                                        <p:attrNameLst>
                                          <p:attrName>style.visibility</p:attrName>
                                        </p:attrNameLst>
                                      </p:cBhvr>
                                      <p:to>
                                        <p:strVal val="visible"/>
                                      </p:to>
                                    </p:set>
                                    <p:animEffect transition="in" filter="fade">
                                      <p:cBhvr>
                                        <p:cTn id="175" dur="500"/>
                                        <p:tgtEl>
                                          <p:spTgt spid="45"/>
                                        </p:tgtEl>
                                      </p:cBhvr>
                                    </p:animEffect>
                                  </p:childTnLst>
                                </p:cTn>
                              </p:par>
                            </p:childTnLst>
                          </p:cTn>
                        </p:par>
                      </p:childTnLst>
                    </p:cTn>
                  </p:par>
                  <p:par>
                    <p:cTn id="176" fill="hold" nodeType="clickPar">
                      <p:stCondLst>
                        <p:cond delay="indefinite"/>
                      </p:stCondLst>
                      <p:childTnLst>
                        <p:par>
                          <p:cTn id="177" fill="hold" nodeType="withGroup">
                            <p:stCondLst>
                              <p:cond delay="0"/>
                            </p:stCondLst>
                            <p:childTnLst>
                              <p:par>
                                <p:cTn id="178" presetID="10" presetClass="entr" presetSubtype="0" fill="hold" grpId="0" nodeType="clickEffect">
                                  <p:stCondLst>
                                    <p:cond delay="0"/>
                                  </p:stCondLst>
                                  <p:childTnLst>
                                    <p:set>
                                      <p:cBhvr>
                                        <p:cTn id="179" dur="1" fill="hold">
                                          <p:stCondLst>
                                            <p:cond delay="0"/>
                                          </p:stCondLst>
                                        </p:cTn>
                                        <p:tgtEl>
                                          <p:spTgt spid="46"/>
                                        </p:tgtEl>
                                        <p:attrNameLst>
                                          <p:attrName>style.visibility</p:attrName>
                                        </p:attrNameLst>
                                      </p:cBhvr>
                                      <p:to>
                                        <p:strVal val="visible"/>
                                      </p:to>
                                    </p:set>
                                    <p:animEffect transition="in" filter="fade">
                                      <p:cBhvr>
                                        <p:cTn id="180"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45" grpId="0"/>
      <p:bldP spid="4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sz="quarter" idx="1"/>
          </p:nvPr>
        </p:nvSpPr>
        <p:spPr/>
        <p:txBody>
          <a:bodyPr/>
          <a:lstStyle/>
          <a:p>
            <a:endParaRPr lang="en-CA"/>
          </a:p>
        </p:txBody>
      </p:sp>
      <p:pic>
        <p:nvPicPr>
          <p:cNvPr id="38914" name="Picture 2"/>
          <p:cNvPicPr>
            <a:picLocks noChangeAspect="1" noChangeArrowheads="1"/>
          </p:cNvPicPr>
          <p:nvPr/>
        </p:nvPicPr>
        <p:blipFill>
          <a:blip r:embed="rId3" cstate="print"/>
          <a:srcRect/>
          <a:stretch>
            <a:fillRect/>
          </a:stretch>
        </p:blipFill>
        <p:spPr bwMode="auto">
          <a:xfrm>
            <a:off x="251520" y="548680"/>
            <a:ext cx="8382670" cy="10081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23528" y="260648"/>
            <a:ext cx="8219256" cy="892696"/>
          </a:xfrm>
        </p:spPr>
        <p:txBody>
          <a:bodyPr/>
          <a:lstStyle/>
          <a:p>
            <a:pPr marL="0" indent="0">
              <a:buNone/>
            </a:pPr>
            <a:r>
              <a:rPr lang="en-CA" dirty="0" smtClean="0"/>
              <a:t>Given the following inequality, what is the sum of all the possible values of “x” that satisfy it: </a:t>
            </a:r>
            <a:endParaRPr lang="en-CA" dirty="0"/>
          </a:p>
        </p:txBody>
      </p:sp>
      <p:graphicFrame>
        <p:nvGraphicFramePr>
          <p:cNvPr id="4" name="Object 3"/>
          <p:cNvGraphicFramePr>
            <a:graphicFrameLocks noChangeAspect="1"/>
          </p:cNvGraphicFramePr>
          <p:nvPr>
            <p:extLst>
              <p:ext uri="{D42A27DB-BD31-4B8C-83A1-F6EECF244321}">
                <p14:modId xmlns:p14="http://schemas.microsoft.com/office/powerpoint/2010/main" val="3918259104"/>
              </p:ext>
            </p:extLst>
          </p:nvPr>
        </p:nvGraphicFramePr>
        <p:xfrm>
          <a:off x="539552" y="1185313"/>
          <a:ext cx="2537845" cy="576783"/>
        </p:xfrm>
        <a:graphic>
          <a:graphicData uri="http://schemas.openxmlformats.org/presentationml/2006/ole">
            <mc:AlternateContent xmlns:mc="http://schemas.openxmlformats.org/markup-compatibility/2006">
              <mc:Choice xmlns:v="urn:schemas-microsoft-com:vml" Requires="v">
                <p:oleObj spid="_x0000_s38921" name="Equation" r:id="rId3" imgW="1117440" imgH="253800" progId="Equation.DSMT4">
                  <p:embed/>
                </p:oleObj>
              </mc:Choice>
              <mc:Fallback>
                <p:oleObj name="Equation" r:id="rId3" imgW="1117440" imgH="253800" progId="Equation.DSMT4">
                  <p:embed/>
                  <p:pic>
                    <p:nvPicPr>
                      <p:cNvPr id="0" name=""/>
                      <p:cNvPicPr/>
                      <p:nvPr/>
                    </p:nvPicPr>
                    <p:blipFill>
                      <a:blip r:embed="rId4"/>
                      <a:stretch>
                        <a:fillRect/>
                      </a:stretch>
                    </p:blipFill>
                    <p:spPr>
                      <a:xfrm>
                        <a:off x="539552" y="1185313"/>
                        <a:ext cx="2537845" cy="576783"/>
                      </a:xfrm>
                      <a:prstGeom prst="rect">
                        <a:avLst/>
                      </a:prstGeom>
                    </p:spPr>
                  </p:pic>
                </p:oleObj>
              </mc:Fallback>
            </mc:AlternateContent>
          </a:graphicData>
        </a:graphic>
      </p:graphicFrame>
    </p:spTree>
    <p:extLst>
      <p:ext uri="{BB962C8B-B14F-4D97-AF65-F5344CB8AC3E}">
        <p14:creationId xmlns:p14="http://schemas.microsoft.com/office/powerpoint/2010/main" val="33269083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569" y="116632"/>
            <a:ext cx="8651304" cy="994122"/>
          </a:xfrm>
        </p:spPr>
        <p:txBody>
          <a:bodyPr>
            <a:normAutofit fontScale="90000"/>
          </a:bodyPr>
          <a:lstStyle/>
          <a:p>
            <a:r>
              <a:rPr lang="en-CA" dirty="0" smtClean="0"/>
              <a:t>Challenge: If “x” is a real number, then which of the following statements can never be true?</a:t>
            </a:r>
            <a:endParaRPr lang="en-CA" dirty="0"/>
          </a:p>
        </p:txBody>
      </p:sp>
      <p:graphicFrame>
        <p:nvGraphicFramePr>
          <p:cNvPr id="4" name="Object 3"/>
          <p:cNvGraphicFramePr>
            <a:graphicFrameLocks noChangeAspect="1"/>
          </p:cNvGraphicFramePr>
          <p:nvPr>
            <p:extLst>
              <p:ext uri="{D42A27DB-BD31-4B8C-83A1-F6EECF244321}">
                <p14:modId xmlns:p14="http://schemas.microsoft.com/office/powerpoint/2010/main" val="3942467287"/>
              </p:ext>
            </p:extLst>
          </p:nvPr>
        </p:nvGraphicFramePr>
        <p:xfrm>
          <a:off x="412428" y="1045741"/>
          <a:ext cx="2635250" cy="677863"/>
        </p:xfrm>
        <a:graphic>
          <a:graphicData uri="http://schemas.openxmlformats.org/presentationml/2006/ole">
            <mc:AlternateContent xmlns:mc="http://schemas.openxmlformats.org/markup-compatibility/2006">
              <mc:Choice xmlns:v="urn:schemas-microsoft-com:vml" Requires="v">
                <p:oleObj spid="_x0000_s39944" name="Equation" r:id="rId3" imgW="888840" imgH="228600" progId="Equation.DSMT4">
                  <p:embed/>
                </p:oleObj>
              </mc:Choice>
              <mc:Fallback>
                <p:oleObj name="Equation" r:id="rId3" imgW="888840" imgH="228600" progId="Equation.DSMT4">
                  <p:embed/>
                  <p:pic>
                    <p:nvPicPr>
                      <p:cNvPr id="0" name=""/>
                      <p:cNvPicPr/>
                      <p:nvPr/>
                    </p:nvPicPr>
                    <p:blipFill>
                      <a:blip r:embed="rId4"/>
                      <a:stretch>
                        <a:fillRect/>
                      </a:stretch>
                    </p:blipFill>
                    <p:spPr>
                      <a:xfrm>
                        <a:off x="412428" y="1045741"/>
                        <a:ext cx="2635250" cy="677863"/>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520062276"/>
              </p:ext>
            </p:extLst>
          </p:nvPr>
        </p:nvGraphicFramePr>
        <p:xfrm>
          <a:off x="323528" y="1772816"/>
          <a:ext cx="2822575" cy="677863"/>
        </p:xfrm>
        <a:graphic>
          <a:graphicData uri="http://schemas.openxmlformats.org/presentationml/2006/ole">
            <mc:AlternateContent xmlns:mc="http://schemas.openxmlformats.org/markup-compatibility/2006">
              <mc:Choice xmlns:v="urn:schemas-microsoft-com:vml" Requires="v">
                <p:oleObj spid="_x0000_s39945" name="Equation" r:id="rId5" imgW="952200" imgH="228600" progId="Equation.DSMT4">
                  <p:embed/>
                </p:oleObj>
              </mc:Choice>
              <mc:Fallback>
                <p:oleObj name="Equation" r:id="rId5" imgW="952200" imgH="228600" progId="Equation.DSMT4">
                  <p:embed/>
                  <p:pic>
                    <p:nvPicPr>
                      <p:cNvPr id="0" name=""/>
                      <p:cNvPicPr/>
                      <p:nvPr/>
                    </p:nvPicPr>
                    <p:blipFill>
                      <a:blip r:embed="rId6"/>
                      <a:stretch>
                        <a:fillRect/>
                      </a:stretch>
                    </p:blipFill>
                    <p:spPr>
                      <a:xfrm>
                        <a:off x="323528" y="1772816"/>
                        <a:ext cx="2822575" cy="677863"/>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392336719"/>
              </p:ext>
            </p:extLst>
          </p:nvPr>
        </p:nvGraphicFramePr>
        <p:xfrm>
          <a:off x="262334" y="2565226"/>
          <a:ext cx="2862263" cy="677863"/>
        </p:xfrm>
        <a:graphic>
          <a:graphicData uri="http://schemas.openxmlformats.org/presentationml/2006/ole">
            <mc:AlternateContent xmlns:mc="http://schemas.openxmlformats.org/markup-compatibility/2006">
              <mc:Choice xmlns:v="urn:schemas-microsoft-com:vml" Requires="v">
                <p:oleObj spid="_x0000_s39946" name="Equation" r:id="rId7" imgW="965160" imgH="228600" progId="Equation.DSMT4">
                  <p:embed/>
                </p:oleObj>
              </mc:Choice>
              <mc:Fallback>
                <p:oleObj name="Equation" r:id="rId7" imgW="965160" imgH="228600" progId="Equation.DSMT4">
                  <p:embed/>
                  <p:pic>
                    <p:nvPicPr>
                      <p:cNvPr id="0" name=""/>
                      <p:cNvPicPr/>
                      <p:nvPr/>
                    </p:nvPicPr>
                    <p:blipFill>
                      <a:blip r:embed="rId8"/>
                      <a:stretch>
                        <a:fillRect/>
                      </a:stretch>
                    </p:blipFill>
                    <p:spPr>
                      <a:xfrm>
                        <a:off x="262334" y="2565226"/>
                        <a:ext cx="2862263" cy="677863"/>
                      </a:xfrm>
                      <a:prstGeom prst="rect">
                        <a:avLst/>
                      </a:prstGeom>
                    </p:spPr>
                  </p:pic>
                </p:oleObj>
              </mc:Fallback>
            </mc:AlternateContent>
          </a:graphicData>
        </a:graphic>
      </p:graphicFrame>
    </p:spTree>
    <p:extLst>
      <p:ext uri="{BB962C8B-B14F-4D97-AF65-F5344CB8AC3E}">
        <p14:creationId xmlns:p14="http://schemas.microsoft.com/office/powerpoint/2010/main" val="12646663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Homework:</a:t>
            </a:r>
            <a:endParaRPr lang="en-CA" dirty="0"/>
          </a:p>
        </p:txBody>
      </p:sp>
      <p:sp>
        <p:nvSpPr>
          <p:cNvPr id="3" name="Content Placeholder 2"/>
          <p:cNvSpPr>
            <a:spLocks noGrp="1"/>
          </p:cNvSpPr>
          <p:nvPr>
            <p:ph sz="quarter" idx="1"/>
          </p:nvPr>
        </p:nvSpPr>
        <p:spPr/>
        <p:txBody>
          <a:bodyPr/>
          <a:lstStyle/>
          <a:p>
            <a:endParaRPr lang="en-CA"/>
          </a:p>
        </p:txBody>
      </p:sp>
    </p:spTree>
    <p:extLst>
      <p:ext uri="{BB962C8B-B14F-4D97-AF65-F5344CB8AC3E}">
        <p14:creationId xmlns:p14="http://schemas.microsoft.com/office/powerpoint/2010/main" val="37992600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06437"/>
          </a:xfrm>
        </p:spPr>
        <p:txBody>
          <a:bodyPr/>
          <a:lstStyle/>
          <a:p>
            <a:pPr eaLnBrk="1" fontAlgn="auto" hangingPunct="1">
              <a:spcAft>
                <a:spcPts val="0"/>
              </a:spcAft>
              <a:defRPr/>
            </a:pPr>
            <a:r>
              <a:rPr lang="en-CA" dirty="0" smtClean="0"/>
              <a:t>Review: Number Line</a:t>
            </a:r>
            <a:endParaRPr lang="en-CA" dirty="0"/>
          </a:p>
        </p:txBody>
      </p:sp>
      <p:sp>
        <p:nvSpPr>
          <p:cNvPr id="4" name="Content Placeholder 2"/>
          <p:cNvSpPr>
            <a:spLocks noGrp="1"/>
          </p:cNvSpPr>
          <p:nvPr>
            <p:ph sz="quarter" idx="1"/>
          </p:nvPr>
        </p:nvSpPr>
        <p:spPr>
          <a:xfrm>
            <a:off x="250825" y="1052513"/>
            <a:ext cx="8075613" cy="1081087"/>
          </a:xfrm>
        </p:spPr>
        <p:txBody>
          <a:bodyPr/>
          <a:lstStyle/>
          <a:p>
            <a:pPr eaLnBrk="1" hangingPunct="1"/>
            <a:r>
              <a:rPr lang="en-CA" smtClean="0"/>
              <a:t>Values to the right get bigger </a:t>
            </a:r>
            <a:r>
              <a:rPr lang="en-CA" smtClean="0">
                <a:sym typeface="Wingdings" pitchFamily="2" charset="2"/>
              </a:rPr>
              <a:t> Positive</a:t>
            </a:r>
          </a:p>
          <a:p>
            <a:pPr eaLnBrk="1" hangingPunct="1"/>
            <a:r>
              <a:rPr lang="en-CA" smtClean="0"/>
              <a:t>Value to the “left” get smaller </a:t>
            </a:r>
            <a:r>
              <a:rPr lang="en-CA" smtClean="0">
                <a:sym typeface="Wingdings" pitchFamily="2" charset="2"/>
              </a:rPr>
              <a:t> Negative</a:t>
            </a:r>
            <a:endParaRPr lang="en-CA" smtClean="0"/>
          </a:p>
        </p:txBody>
      </p:sp>
      <p:grpSp>
        <p:nvGrpSpPr>
          <p:cNvPr id="9219" name="Group 81"/>
          <p:cNvGrpSpPr>
            <a:grpSpLocks noChangeAspect="1"/>
          </p:cNvGrpSpPr>
          <p:nvPr/>
        </p:nvGrpSpPr>
        <p:grpSpPr bwMode="auto">
          <a:xfrm>
            <a:off x="-107950" y="3357563"/>
            <a:ext cx="9372600" cy="1439862"/>
            <a:chOff x="-960" y="1653"/>
            <a:chExt cx="7684" cy="1014"/>
          </a:xfrm>
        </p:grpSpPr>
        <p:sp>
          <p:nvSpPr>
            <p:cNvPr id="9257" name="AutoShape 80"/>
            <p:cNvSpPr>
              <a:spLocks noChangeAspect="1" noChangeArrowheads="1" noTextEdit="1"/>
            </p:cNvSpPr>
            <p:nvPr/>
          </p:nvSpPr>
          <p:spPr bwMode="auto">
            <a:xfrm>
              <a:off x="-960" y="1653"/>
              <a:ext cx="7680" cy="1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9258" name="Rectangle 82"/>
            <p:cNvSpPr>
              <a:spLocks noChangeArrowheads="1"/>
            </p:cNvSpPr>
            <p:nvPr/>
          </p:nvSpPr>
          <p:spPr bwMode="auto">
            <a:xfrm>
              <a:off x="-944" y="1659"/>
              <a:ext cx="7668" cy="1002"/>
            </a:xfrm>
            <a:prstGeom prst="rect">
              <a:avLst/>
            </a:prstGeom>
            <a:solidFill>
              <a:srgbClr val="FFFFFF"/>
            </a:solidFill>
            <a:ln w="6">
              <a:solidFill>
                <a:srgbClr val="FFFFFF"/>
              </a:solidFill>
              <a:miter lim="800000"/>
              <a:headEnd/>
              <a:tailEnd/>
            </a:ln>
          </p:spPr>
          <p:txBody>
            <a:bodyPr/>
            <a:lstStyle/>
            <a:p>
              <a:endParaRPr lang="en-CA">
                <a:latin typeface="Calibri" pitchFamily="34" charset="0"/>
              </a:endParaRPr>
            </a:p>
          </p:txBody>
        </p:sp>
        <p:sp>
          <p:nvSpPr>
            <p:cNvPr id="9259" name="Line 85"/>
            <p:cNvSpPr>
              <a:spLocks noChangeShapeType="1"/>
            </p:cNvSpPr>
            <p:nvPr/>
          </p:nvSpPr>
          <p:spPr bwMode="auto">
            <a:xfrm>
              <a:off x="-688" y="2159"/>
              <a:ext cx="7165" cy="0"/>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60" name="Line 96"/>
            <p:cNvSpPr>
              <a:spLocks noChangeShapeType="1"/>
            </p:cNvSpPr>
            <p:nvPr/>
          </p:nvSpPr>
          <p:spPr bwMode="auto">
            <a:xfrm>
              <a:off x="-468" y="1987"/>
              <a:ext cx="1" cy="237"/>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61" name="Rectangle 97"/>
            <p:cNvSpPr>
              <a:spLocks noChangeArrowheads="1"/>
            </p:cNvSpPr>
            <p:nvPr/>
          </p:nvSpPr>
          <p:spPr bwMode="auto">
            <a:xfrm>
              <a:off x="-609" y="2226"/>
              <a:ext cx="279"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200">
                  <a:solidFill>
                    <a:srgbClr val="000000"/>
                  </a:solidFill>
                  <a:latin typeface="Courier New" pitchFamily="49" charset="0"/>
                </a:rPr>
                <a:t>-7</a:t>
              </a:r>
              <a:endParaRPr lang="en-US" sz="2200"/>
            </a:p>
          </p:txBody>
        </p:sp>
        <p:sp>
          <p:nvSpPr>
            <p:cNvPr id="9262" name="Line 98"/>
            <p:cNvSpPr>
              <a:spLocks noChangeShapeType="1"/>
            </p:cNvSpPr>
            <p:nvPr/>
          </p:nvSpPr>
          <p:spPr bwMode="auto">
            <a:xfrm>
              <a:off x="12" y="1987"/>
              <a:ext cx="1" cy="237"/>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63" name="Rectangle 99"/>
            <p:cNvSpPr>
              <a:spLocks noChangeArrowheads="1"/>
            </p:cNvSpPr>
            <p:nvPr/>
          </p:nvSpPr>
          <p:spPr bwMode="auto">
            <a:xfrm>
              <a:off x="-129" y="2226"/>
              <a:ext cx="279"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200">
                  <a:solidFill>
                    <a:srgbClr val="000000"/>
                  </a:solidFill>
                  <a:latin typeface="Courier New" pitchFamily="49" charset="0"/>
                </a:rPr>
                <a:t>-6</a:t>
              </a:r>
              <a:endParaRPr lang="en-US" sz="2200"/>
            </a:p>
          </p:txBody>
        </p:sp>
        <p:sp>
          <p:nvSpPr>
            <p:cNvPr id="9264" name="Line 100"/>
            <p:cNvSpPr>
              <a:spLocks noChangeShapeType="1"/>
            </p:cNvSpPr>
            <p:nvPr/>
          </p:nvSpPr>
          <p:spPr bwMode="auto">
            <a:xfrm>
              <a:off x="486" y="2121"/>
              <a:ext cx="1" cy="78"/>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65" name="Rectangle 101"/>
            <p:cNvSpPr>
              <a:spLocks noChangeArrowheads="1"/>
            </p:cNvSpPr>
            <p:nvPr/>
          </p:nvSpPr>
          <p:spPr bwMode="auto">
            <a:xfrm>
              <a:off x="345" y="2226"/>
              <a:ext cx="279"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200">
                  <a:solidFill>
                    <a:srgbClr val="000000"/>
                  </a:solidFill>
                  <a:latin typeface="Courier New" pitchFamily="49" charset="0"/>
                </a:rPr>
                <a:t>-5</a:t>
              </a:r>
              <a:endParaRPr lang="en-US" sz="2200"/>
            </a:p>
          </p:txBody>
        </p:sp>
        <p:sp>
          <p:nvSpPr>
            <p:cNvPr id="9266" name="Line 102"/>
            <p:cNvSpPr>
              <a:spLocks noChangeShapeType="1"/>
            </p:cNvSpPr>
            <p:nvPr/>
          </p:nvSpPr>
          <p:spPr bwMode="auto">
            <a:xfrm>
              <a:off x="966" y="2121"/>
              <a:ext cx="1" cy="78"/>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67" name="Rectangle 103"/>
            <p:cNvSpPr>
              <a:spLocks noChangeArrowheads="1"/>
            </p:cNvSpPr>
            <p:nvPr/>
          </p:nvSpPr>
          <p:spPr bwMode="auto">
            <a:xfrm>
              <a:off x="825" y="2226"/>
              <a:ext cx="279"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200">
                  <a:solidFill>
                    <a:srgbClr val="000000"/>
                  </a:solidFill>
                  <a:latin typeface="Courier New" pitchFamily="49" charset="0"/>
                </a:rPr>
                <a:t>-4</a:t>
              </a:r>
              <a:endParaRPr lang="en-US" sz="2200"/>
            </a:p>
          </p:txBody>
        </p:sp>
        <p:sp>
          <p:nvSpPr>
            <p:cNvPr id="9268" name="Line 104"/>
            <p:cNvSpPr>
              <a:spLocks noChangeShapeType="1"/>
            </p:cNvSpPr>
            <p:nvPr/>
          </p:nvSpPr>
          <p:spPr bwMode="auto">
            <a:xfrm>
              <a:off x="1446" y="2121"/>
              <a:ext cx="1" cy="78"/>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69" name="Rectangle 105"/>
            <p:cNvSpPr>
              <a:spLocks noChangeArrowheads="1"/>
            </p:cNvSpPr>
            <p:nvPr/>
          </p:nvSpPr>
          <p:spPr bwMode="auto">
            <a:xfrm>
              <a:off x="1305" y="2226"/>
              <a:ext cx="279"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200">
                  <a:solidFill>
                    <a:srgbClr val="000000"/>
                  </a:solidFill>
                  <a:latin typeface="Courier New" pitchFamily="49" charset="0"/>
                </a:rPr>
                <a:t>-3</a:t>
              </a:r>
              <a:endParaRPr lang="en-US" sz="2200"/>
            </a:p>
          </p:txBody>
        </p:sp>
        <p:sp>
          <p:nvSpPr>
            <p:cNvPr id="9270" name="Line 106"/>
            <p:cNvSpPr>
              <a:spLocks noChangeShapeType="1"/>
            </p:cNvSpPr>
            <p:nvPr/>
          </p:nvSpPr>
          <p:spPr bwMode="auto">
            <a:xfrm>
              <a:off x="1926" y="2121"/>
              <a:ext cx="1" cy="78"/>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71" name="Rectangle 107"/>
            <p:cNvSpPr>
              <a:spLocks noChangeArrowheads="1"/>
            </p:cNvSpPr>
            <p:nvPr/>
          </p:nvSpPr>
          <p:spPr bwMode="auto">
            <a:xfrm>
              <a:off x="1785" y="2226"/>
              <a:ext cx="279"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200">
                  <a:solidFill>
                    <a:srgbClr val="000000"/>
                  </a:solidFill>
                  <a:latin typeface="Courier New" pitchFamily="49" charset="0"/>
                </a:rPr>
                <a:t>-2</a:t>
              </a:r>
              <a:endParaRPr lang="en-US" sz="2200"/>
            </a:p>
          </p:txBody>
        </p:sp>
        <p:sp>
          <p:nvSpPr>
            <p:cNvPr id="9272" name="Line 108"/>
            <p:cNvSpPr>
              <a:spLocks noChangeShapeType="1"/>
            </p:cNvSpPr>
            <p:nvPr/>
          </p:nvSpPr>
          <p:spPr bwMode="auto">
            <a:xfrm>
              <a:off x="2400" y="2121"/>
              <a:ext cx="1" cy="78"/>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73" name="Rectangle 109"/>
            <p:cNvSpPr>
              <a:spLocks noChangeArrowheads="1"/>
            </p:cNvSpPr>
            <p:nvPr/>
          </p:nvSpPr>
          <p:spPr bwMode="auto">
            <a:xfrm>
              <a:off x="2259" y="2226"/>
              <a:ext cx="279"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200">
                  <a:solidFill>
                    <a:srgbClr val="000000"/>
                  </a:solidFill>
                  <a:latin typeface="Courier New" pitchFamily="49" charset="0"/>
                </a:rPr>
                <a:t>-1</a:t>
              </a:r>
              <a:endParaRPr lang="en-US" sz="2200"/>
            </a:p>
          </p:txBody>
        </p:sp>
        <p:sp>
          <p:nvSpPr>
            <p:cNvPr id="9274" name="Rectangle 110"/>
            <p:cNvSpPr>
              <a:spLocks noChangeArrowheads="1"/>
            </p:cNvSpPr>
            <p:nvPr/>
          </p:nvSpPr>
          <p:spPr bwMode="auto">
            <a:xfrm>
              <a:off x="2828" y="2226"/>
              <a:ext cx="139"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200">
                  <a:solidFill>
                    <a:srgbClr val="000000"/>
                  </a:solidFill>
                  <a:latin typeface="Courier New" pitchFamily="49" charset="0"/>
                </a:rPr>
                <a:t>0</a:t>
              </a:r>
              <a:endParaRPr lang="en-US" sz="2200"/>
            </a:p>
          </p:txBody>
        </p:sp>
        <p:sp>
          <p:nvSpPr>
            <p:cNvPr id="9275" name="Line 111"/>
            <p:cNvSpPr>
              <a:spLocks noChangeShapeType="1"/>
            </p:cNvSpPr>
            <p:nvPr/>
          </p:nvSpPr>
          <p:spPr bwMode="auto">
            <a:xfrm>
              <a:off x="3360" y="2121"/>
              <a:ext cx="1" cy="78"/>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76" name="Rectangle 112"/>
            <p:cNvSpPr>
              <a:spLocks noChangeArrowheads="1"/>
            </p:cNvSpPr>
            <p:nvPr/>
          </p:nvSpPr>
          <p:spPr bwMode="auto">
            <a:xfrm>
              <a:off x="3297" y="2226"/>
              <a:ext cx="139"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200">
                  <a:solidFill>
                    <a:srgbClr val="000000"/>
                  </a:solidFill>
                  <a:latin typeface="Courier New" pitchFamily="49" charset="0"/>
                </a:rPr>
                <a:t>1</a:t>
              </a:r>
              <a:endParaRPr lang="en-US" sz="2200"/>
            </a:p>
          </p:txBody>
        </p:sp>
        <p:sp>
          <p:nvSpPr>
            <p:cNvPr id="9277" name="Line 113"/>
            <p:cNvSpPr>
              <a:spLocks noChangeShapeType="1"/>
            </p:cNvSpPr>
            <p:nvPr/>
          </p:nvSpPr>
          <p:spPr bwMode="auto">
            <a:xfrm>
              <a:off x="3840" y="2121"/>
              <a:ext cx="1" cy="78"/>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78" name="Rectangle 114"/>
            <p:cNvSpPr>
              <a:spLocks noChangeArrowheads="1"/>
            </p:cNvSpPr>
            <p:nvPr/>
          </p:nvSpPr>
          <p:spPr bwMode="auto">
            <a:xfrm>
              <a:off x="3777" y="2226"/>
              <a:ext cx="139"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200">
                  <a:solidFill>
                    <a:srgbClr val="000000"/>
                  </a:solidFill>
                  <a:latin typeface="Courier New" pitchFamily="49" charset="0"/>
                </a:rPr>
                <a:t>2</a:t>
              </a:r>
              <a:endParaRPr lang="en-US" sz="2200"/>
            </a:p>
          </p:txBody>
        </p:sp>
        <p:sp>
          <p:nvSpPr>
            <p:cNvPr id="9279" name="Line 115"/>
            <p:cNvSpPr>
              <a:spLocks noChangeShapeType="1"/>
            </p:cNvSpPr>
            <p:nvPr/>
          </p:nvSpPr>
          <p:spPr bwMode="auto">
            <a:xfrm>
              <a:off x="4314" y="2121"/>
              <a:ext cx="1" cy="78"/>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80" name="Rectangle 116"/>
            <p:cNvSpPr>
              <a:spLocks noChangeArrowheads="1"/>
            </p:cNvSpPr>
            <p:nvPr/>
          </p:nvSpPr>
          <p:spPr bwMode="auto">
            <a:xfrm>
              <a:off x="4251" y="2226"/>
              <a:ext cx="139"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200">
                  <a:solidFill>
                    <a:srgbClr val="000000"/>
                  </a:solidFill>
                  <a:latin typeface="Courier New" pitchFamily="49" charset="0"/>
                </a:rPr>
                <a:t>3</a:t>
              </a:r>
              <a:endParaRPr lang="en-US" sz="2200"/>
            </a:p>
          </p:txBody>
        </p:sp>
        <p:sp>
          <p:nvSpPr>
            <p:cNvPr id="9281" name="Line 117"/>
            <p:cNvSpPr>
              <a:spLocks noChangeShapeType="1"/>
            </p:cNvSpPr>
            <p:nvPr/>
          </p:nvSpPr>
          <p:spPr bwMode="auto">
            <a:xfrm>
              <a:off x="4794" y="2121"/>
              <a:ext cx="1" cy="78"/>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82" name="Rectangle 118"/>
            <p:cNvSpPr>
              <a:spLocks noChangeArrowheads="1"/>
            </p:cNvSpPr>
            <p:nvPr/>
          </p:nvSpPr>
          <p:spPr bwMode="auto">
            <a:xfrm>
              <a:off x="4731" y="2226"/>
              <a:ext cx="139"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200">
                  <a:solidFill>
                    <a:srgbClr val="000000"/>
                  </a:solidFill>
                  <a:latin typeface="Courier New" pitchFamily="49" charset="0"/>
                </a:rPr>
                <a:t>4</a:t>
              </a:r>
              <a:endParaRPr lang="en-US" sz="2200"/>
            </a:p>
          </p:txBody>
        </p:sp>
        <p:sp>
          <p:nvSpPr>
            <p:cNvPr id="9283" name="Line 119"/>
            <p:cNvSpPr>
              <a:spLocks noChangeShapeType="1"/>
            </p:cNvSpPr>
            <p:nvPr/>
          </p:nvSpPr>
          <p:spPr bwMode="auto">
            <a:xfrm>
              <a:off x="5274" y="2121"/>
              <a:ext cx="1" cy="78"/>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84" name="Rectangle 120"/>
            <p:cNvSpPr>
              <a:spLocks noChangeArrowheads="1"/>
            </p:cNvSpPr>
            <p:nvPr/>
          </p:nvSpPr>
          <p:spPr bwMode="auto">
            <a:xfrm>
              <a:off x="5211" y="2226"/>
              <a:ext cx="139"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200">
                  <a:solidFill>
                    <a:srgbClr val="000000"/>
                  </a:solidFill>
                  <a:latin typeface="Courier New" pitchFamily="49" charset="0"/>
                </a:rPr>
                <a:t>5</a:t>
              </a:r>
              <a:endParaRPr lang="en-US" sz="2200"/>
            </a:p>
          </p:txBody>
        </p:sp>
        <p:sp>
          <p:nvSpPr>
            <p:cNvPr id="9285" name="Line 121"/>
            <p:cNvSpPr>
              <a:spLocks noChangeShapeType="1"/>
            </p:cNvSpPr>
            <p:nvPr/>
          </p:nvSpPr>
          <p:spPr bwMode="auto">
            <a:xfrm>
              <a:off x="5754" y="2121"/>
              <a:ext cx="1" cy="78"/>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86" name="Rectangle 122"/>
            <p:cNvSpPr>
              <a:spLocks noChangeArrowheads="1"/>
            </p:cNvSpPr>
            <p:nvPr/>
          </p:nvSpPr>
          <p:spPr bwMode="auto">
            <a:xfrm>
              <a:off x="5691" y="2226"/>
              <a:ext cx="139"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200">
                  <a:solidFill>
                    <a:srgbClr val="000000"/>
                  </a:solidFill>
                  <a:latin typeface="Courier New" pitchFamily="49" charset="0"/>
                </a:rPr>
                <a:t>6</a:t>
              </a:r>
              <a:endParaRPr lang="en-US" sz="2200"/>
            </a:p>
          </p:txBody>
        </p:sp>
        <p:sp>
          <p:nvSpPr>
            <p:cNvPr id="9287" name="Line 123"/>
            <p:cNvSpPr>
              <a:spLocks noChangeShapeType="1"/>
            </p:cNvSpPr>
            <p:nvPr/>
          </p:nvSpPr>
          <p:spPr bwMode="auto">
            <a:xfrm>
              <a:off x="6228" y="2121"/>
              <a:ext cx="1" cy="78"/>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88" name="Rectangle 124"/>
            <p:cNvSpPr>
              <a:spLocks noChangeArrowheads="1"/>
            </p:cNvSpPr>
            <p:nvPr/>
          </p:nvSpPr>
          <p:spPr bwMode="auto">
            <a:xfrm>
              <a:off x="6165" y="2226"/>
              <a:ext cx="139"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200">
                  <a:solidFill>
                    <a:srgbClr val="000000"/>
                  </a:solidFill>
                  <a:latin typeface="Courier New" pitchFamily="49" charset="0"/>
                </a:rPr>
                <a:t>7</a:t>
              </a:r>
              <a:endParaRPr lang="en-US" sz="2200"/>
            </a:p>
          </p:txBody>
        </p:sp>
        <p:sp>
          <p:nvSpPr>
            <p:cNvPr id="9289" name="Line 111"/>
            <p:cNvSpPr>
              <a:spLocks noChangeShapeType="1"/>
            </p:cNvSpPr>
            <p:nvPr/>
          </p:nvSpPr>
          <p:spPr bwMode="auto">
            <a:xfrm>
              <a:off x="2884" y="2121"/>
              <a:ext cx="1" cy="78"/>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90" name="Line 96"/>
            <p:cNvSpPr>
              <a:spLocks noChangeShapeType="1"/>
            </p:cNvSpPr>
            <p:nvPr/>
          </p:nvSpPr>
          <p:spPr bwMode="auto">
            <a:xfrm>
              <a:off x="488" y="1987"/>
              <a:ext cx="1" cy="237"/>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91" name="Line 98"/>
            <p:cNvSpPr>
              <a:spLocks noChangeShapeType="1"/>
            </p:cNvSpPr>
            <p:nvPr/>
          </p:nvSpPr>
          <p:spPr bwMode="auto">
            <a:xfrm>
              <a:off x="968" y="1987"/>
              <a:ext cx="1" cy="237"/>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92" name="Line 96"/>
            <p:cNvSpPr>
              <a:spLocks noChangeShapeType="1"/>
            </p:cNvSpPr>
            <p:nvPr/>
          </p:nvSpPr>
          <p:spPr bwMode="auto">
            <a:xfrm>
              <a:off x="1444" y="1987"/>
              <a:ext cx="1" cy="237"/>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93" name="Line 98"/>
            <p:cNvSpPr>
              <a:spLocks noChangeShapeType="1"/>
            </p:cNvSpPr>
            <p:nvPr/>
          </p:nvSpPr>
          <p:spPr bwMode="auto">
            <a:xfrm>
              <a:off x="1924" y="1987"/>
              <a:ext cx="1" cy="237"/>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94" name="Line 96"/>
            <p:cNvSpPr>
              <a:spLocks noChangeShapeType="1"/>
            </p:cNvSpPr>
            <p:nvPr/>
          </p:nvSpPr>
          <p:spPr bwMode="auto">
            <a:xfrm>
              <a:off x="2400" y="1987"/>
              <a:ext cx="1" cy="237"/>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95" name="Line 98"/>
            <p:cNvSpPr>
              <a:spLocks noChangeShapeType="1"/>
            </p:cNvSpPr>
            <p:nvPr/>
          </p:nvSpPr>
          <p:spPr bwMode="auto">
            <a:xfrm>
              <a:off x="2880" y="1987"/>
              <a:ext cx="1" cy="237"/>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96" name="Line 96"/>
            <p:cNvSpPr>
              <a:spLocks noChangeShapeType="1"/>
            </p:cNvSpPr>
            <p:nvPr/>
          </p:nvSpPr>
          <p:spPr bwMode="auto">
            <a:xfrm>
              <a:off x="3366" y="1987"/>
              <a:ext cx="1" cy="237"/>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97" name="Line 98"/>
            <p:cNvSpPr>
              <a:spLocks noChangeShapeType="1"/>
            </p:cNvSpPr>
            <p:nvPr/>
          </p:nvSpPr>
          <p:spPr bwMode="auto">
            <a:xfrm>
              <a:off x="3846" y="1987"/>
              <a:ext cx="1" cy="237"/>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98" name="Line 96"/>
            <p:cNvSpPr>
              <a:spLocks noChangeShapeType="1"/>
            </p:cNvSpPr>
            <p:nvPr/>
          </p:nvSpPr>
          <p:spPr bwMode="auto">
            <a:xfrm>
              <a:off x="4312" y="1987"/>
              <a:ext cx="1" cy="237"/>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99" name="Line 98"/>
            <p:cNvSpPr>
              <a:spLocks noChangeShapeType="1"/>
            </p:cNvSpPr>
            <p:nvPr/>
          </p:nvSpPr>
          <p:spPr bwMode="auto">
            <a:xfrm>
              <a:off x="4792" y="1987"/>
              <a:ext cx="1" cy="237"/>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00" name="Line 96"/>
            <p:cNvSpPr>
              <a:spLocks noChangeShapeType="1"/>
            </p:cNvSpPr>
            <p:nvPr/>
          </p:nvSpPr>
          <p:spPr bwMode="auto">
            <a:xfrm>
              <a:off x="5268" y="1987"/>
              <a:ext cx="1" cy="237"/>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01" name="Line 98"/>
            <p:cNvSpPr>
              <a:spLocks noChangeShapeType="1"/>
            </p:cNvSpPr>
            <p:nvPr/>
          </p:nvSpPr>
          <p:spPr bwMode="auto">
            <a:xfrm>
              <a:off x="5748" y="1987"/>
              <a:ext cx="1" cy="237"/>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02" name="Line 96"/>
            <p:cNvSpPr>
              <a:spLocks noChangeShapeType="1"/>
            </p:cNvSpPr>
            <p:nvPr/>
          </p:nvSpPr>
          <p:spPr bwMode="auto">
            <a:xfrm>
              <a:off x="6234" y="1987"/>
              <a:ext cx="1" cy="237"/>
            </a:xfrm>
            <a:prstGeom prst="line">
              <a:avLst/>
            </a:prstGeom>
            <a:noFill/>
            <a:ln w="6">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grpSp>
      <p:sp>
        <p:nvSpPr>
          <p:cNvPr id="3" name="Right Arrow 2"/>
          <p:cNvSpPr/>
          <p:nvPr/>
        </p:nvSpPr>
        <p:spPr>
          <a:xfrm flipH="1">
            <a:off x="1416050" y="3357563"/>
            <a:ext cx="2592388" cy="503237"/>
          </a:xfrm>
          <a:prstGeom prst="rightArrow">
            <a:avLst>
              <a:gd name="adj1" fmla="val 50000"/>
              <a:gd name="adj2" fmla="val 133558"/>
            </a:avLst>
          </a:prstGeom>
          <a:solidFill>
            <a:srgbClr val="FF0000">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2" name="Right Arrow 51"/>
          <p:cNvSpPr/>
          <p:nvPr/>
        </p:nvSpPr>
        <p:spPr>
          <a:xfrm>
            <a:off x="5168900" y="3365500"/>
            <a:ext cx="2592388" cy="503238"/>
          </a:xfrm>
          <a:prstGeom prst="rightArrow">
            <a:avLst>
              <a:gd name="adj1" fmla="val 50000"/>
              <a:gd name="adj2" fmla="val 133558"/>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3" name="Content Placeholder 2"/>
          <p:cNvSpPr txBox="1">
            <a:spLocks/>
          </p:cNvSpPr>
          <p:nvPr/>
        </p:nvSpPr>
        <p:spPr bwMode="auto">
          <a:xfrm>
            <a:off x="241300" y="2060575"/>
            <a:ext cx="8075613"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ts val="600"/>
              </a:spcBef>
              <a:buClr>
                <a:schemeClr val="accent1"/>
              </a:buClr>
              <a:buSzPct val="70000"/>
              <a:buFont typeface="Wingdings" pitchFamily="2" charset="2"/>
              <a:buNone/>
            </a:pPr>
            <a:r>
              <a:rPr lang="en-CA" sz="2400">
                <a:latin typeface="Century Schoolbook" pitchFamily="18" charset="0"/>
              </a:rPr>
              <a:t>Given each letter on the number line, indicate which value below best represents it</a:t>
            </a:r>
          </a:p>
        </p:txBody>
      </p:sp>
      <p:sp>
        <p:nvSpPr>
          <p:cNvPr id="9216" name="TextBox 9215"/>
          <p:cNvSpPr txBox="1">
            <a:spLocks noChangeArrowheads="1"/>
          </p:cNvSpPr>
          <p:nvPr/>
        </p:nvSpPr>
        <p:spPr bwMode="auto">
          <a:xfrm>
            <a:off x="5219700" y="2924175"/>
            <a:ext cx="481013"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sz="3200" b="1"/>
              <a:t>A</a:t>
            </a:r>
          </a:p>
        </p:txBody>
      </p:sp>
      <p:cxnSp>
        <p:nvCxnSpPr>
          <p:cNvPr id="9218" name="Straight Arrow Connector 9217"/>
          <p:cNvCxnSpPr/>
          <p:nvPr/>
        </p:nvCxnSpPr>
        <p:spPr>
          <a:xfrm>
            <a:off x="5461000" y="3436938"/>
            <a:ext cx="0" cy="568325"/>
          </a:xfrm>
          <a:prstGeom prst="straightConnector1">
            <a:avLst/>
          </a:prstGeom>
          <a:ln w="5080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sp>
        <p:nvSpPr>
          <p:cNvPr id="57" name="TextBox 56"/>
          <p:cNvSpPr txBox="1">
            <a:spLocks noChangeArrowheads="1"/>
          </p:cNvSpPr>
          <p:nvPr/>
        </p:nvSpPr>
        <p:spPr bwMode="auto">
          <a:xfrm>
            <a:off x="4594225" y="2924175"/>
            <a:ext cx="482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sz="3200" b="1"/>
              <a:t>B</a:t>
            </a:r>
          </a:p>
        </p:txBody>
      </p:sp>
      <p:cxnSp>
        <p:nvCxnSpPr>
          <p:cNvPr id="58" name="Straight Arrow Connector 57"/>
          <p:cNvCxnSpPr/>
          <p:nvPr/>
        </p:nvCxnSpPr>
        <p:spPr>
          <a:xfrm>
            <a:off x="4835525" y="3436938"/>
            <a:ext cx="0" cy="568325"/>
          </a:xfrm>
          <a:prstGeom prst="straightConnector1">
            <a:avLst/>
          </a:prstGeom>
          <a:ln w="5080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sp>
        <p:nvSpPr>
          <p:cNvPr id="59" name="TextBox 58"/>
          <p:cNvSpPr txBox="1">
            <a:spLocks noChangeArrowheads="1"/>
          </p:cNvSpPr>
          <p:nvPr/>
        </p:nvSpPr>
        <p:spPr bwMode="auto">
          <a:xfrm>
            <a:off x="3419475" y="2924175"/>
            <a:ext cx="481013"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sz="3200" b="1"/>
              <a:t>C</a:t>
            </a:r>
          </a:p>
        </p:txBody>
      </p:sp>
      <p:cxnSp>
        <p:nvCxnSpPr>
          <p:cNvPr id="60" name="Straight Arrow Connector 59"/>
          <p:cNvCxnSpPr/>
          <p:nvPr/>
        </p:nvCxnSpPr>
        <p:spPr>
          <a:xfrm>
            <a:off x="3660775" y="3436938"/>
            <a:ext cx="0" cy="568325"/>
          </a:xfrm>
          <a:prstGeom prst="straightConnector1">
            <a:avLst/>
          </a:prstGeom>
          <a:ln w="5080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sp>
        <p:nvSpPr>
          <p:cNvPr id="61" name="TextBox 60"/>
          <p:cNvSpPr txBox="1">
            <a:spLocks noChangeArrowheads="1"/>
          </p:cNvSpPr>
          <p:nvPr/>
        </p:nvSpPr>
        <p:spPr bwMode="auto">
          <a:xfrm>
            <a:off x="2484438" y="2924175"/>
            <a:ext cx="481012"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sz="3200" b="1"/>
              <a:t>D</a:t>
            </a:r>
          </a:p>
        </p:txBody>
      </p:sp>
      <p:cxnSp>
        <p:nvCxnSpPr>
          <p:cNvPr id="62" name="Straight Arrow Connector 61"/>
          <p:cNvCxnSpPr/>
          <p:nvPr/>
        </p:nvCxnSpPr>
        <p:spPr>
          <a:xfrm>
            <a:off x="2724150" y="3436938"/>
            <a:ext cx="0" cy="568325"/>
          </a:xfrm>
          <a:prstGeom prst="straightConnector1">
            <a:avLst/>
          </a:prstGeom>
          <a:ln w="5080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sp>
        <p:nvSpPr>
          <p:cNvPr id="63" name="TextBox 62"/>
          <p:cNvSpPr txBox="1">
            <a:spLocks noChangeArrowheads="1"/>
          </p:cNvSpPr>
          <p:nvPr/>
        </p:nvSpPr>
        <p:spPr bwMode="auto">
          <a:xfrm>
            <a:off x="2219325" y="4508500"/>
            <a:ext cx="458788"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sz="3200" b="1"/>
              <a:t>E</a:t>
            </a:r>
          </a:p>
        </p:txBody>
      </p:sp>
      <p:cxnSp>
        <p:nvCxnSpPr>
          <p:cNvPr id="64" name="Straight Arrow Connector 63"/>
          <p:cNvCxnSpPr/>
          <p:nvPr/>
        </p:nvCxnSpPr>
        <p:spPr>
          <a:xfrm flipV="1">
            <a:off x="2436813" y="4076700"/>
            <a:ext cx="0" cy="569913"/>
          </a:xfrm>
          <a:prstGeom prst="straightConnector1">
            <a:avLst/>
          </a:prstGeom>
          <a:ln w="5080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sp>
        <p:nvSpPr>
          <p:cNvPr id="65" name="TextBox 64"/>
          <p:cNvSpPr txBox="1">
            <a:spLocks noChangeArrowheads="1"/>
          </p:cNvSpPr>
          <p:nvPr/>
        </p:nvSpPr>
        <p:spPr bwMode="auto">
          <a:xfrm>
            <a:off x="6538913" y="2924175"/>
            <a:ext cx="434975"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sz="3200" b="1"/>
              <a:t>F</a:t>
            </a:r>
          </a:p>
        </p:txBody>
      </p:sp>
      <p:cxnSp>
        <p:nvCxnSpPr>
          <p:cNvPr id="66" name="Straight Arrow Connector 65"/>
          <p:cNvCxnSpPr/>
          <p:nvPr/>
        </p:nvCxnSpPr>
        <p:spPr>
          <a:xfrm>
            <a:off x="6780213" y="3436938"/>
            <a:ext cx="0" cy="568325"/>
          </a:xfrm>
          <a:prstGeom prst="straightConnector1">
            <a:avLst/>
          </a:prstGeom>
          <a:ln w="5080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graphicFrame>
        <p:nvGraphicFramePr>
          <p:cNvPr id="9220" name="Object 9219"/>
          <p:cNvGraphicFramePr>
            <a:graphicFrameLocks noChangeAspect="1"/>
          </p:cNvGraphicFramePr>
          <p:nvPr/>
        </p:nvGraphicFramePr>
        <p:xfrm>
          <a:off x="539750" y="5094288"/>
          <a:ext cx="792163" cy="422275"/>
        </p:xfrm>
        <a:graphic>
          <a:graphicData uri="http://schemas.openxmlformats.org/presentationml/2006/ole">
            <mc:AlternateContent xmlns:mc="http://schemas.openxmlformats.org/markup-compatibility/2006">
              <mc:Choice xmlns:v="urn:schemas-microsoft-com:vml" Requires="v">
                <p:oleObj spid="_x0000_s1286" name="Equation" r:id="rId4" imgW="380835" imgH="203112" progId="Equation.DSMT4">
                  <p:embed/>
                </p:oleObj>
              </mc:Choice>
              <mc:Fallback>
                <p:oleObj name="Equation" r:id="rId4" imgW="380835" imgH="203112" progId="Equation.DSMT4">
                  <p:embed/>
                  <p:pic>
                    <p:nvPicPr>
                      <p:cNvPr id="0" name="Picture 15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750" y="5094288"/>
                        <a:ext cx="792163" cy="422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8" name="Object 67"/>
          <p:cNvGraphicFramePr>
            <a:graphicFrameLocks noChangeAspect="1"/>
          </p:cNvGraphicFramePr>
          <p:nvPr/>
        </p:nvGraphicFramePr>
        <p:xfrm>
          <a:off x="487363" y="5732463"/>
          <a:ext cx="898525" cy="423862"/>
        </p:xfrm>
        <a:graphic>
          <a:graphicData uri="http://schemas.openxmlformats.org/presentationml/2006/ole">
            <mc:AlternateContent xmlns:mc="http://schemas.openxmlformats.org/markup-compatibility/2006">
              <mc:Choice xmlns:v="urn:schemas-microsoft-com:vml" Requires="v">
                <p:oleObj spid="_x0000_s1287" name="Equation" r:id="rId6" imgW="431613" imgH="203112" progId="Equation.DSMT4">
                  <p:embed/>
                </p:oleObj>
              </mc:Choice>
              <mc:Fallback>
                <p:oleObj name="Equation" r:id="rId6" imgW="431613" imgH="203112" progId="Equation.DSMT4">
                  <p:embed/>
                  <p:pic>
                    <p:nvPicPr>
                      <p:cNvPr id="0" name="Picture 15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363" y="5732463"/>
                        <a:ext cx="898525" cy="423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9" name="Object 68"/>
          <p:cNvGraphicFramePr>
            <a:graphicFrameLocks noChangeAspect="1"/>
          </p:cNvGraphicFramePr>
          <p:nvPr/>
        </p:nvGraphicFramePr>
        <p:xfrm>
          <a:off x="447675" y="6372225"/>
          <a:ext cx="977900" cy="422275"/>
        </p:xfrm>
        <a:graphic>
          <a:graphicData uri="http://schemas.openxmlformats.org/presentationml/2006/ole">
            <mc:AlternateContent xmlns:mc="http://schemas.openxmlformats.org/markup-compatibility/2006">
              <mc:Choice xmlns:v="urn:schemas-microsoft-com:vml" Requires="v">
                <p:oleObj spid="_x0000_s1288" name="Equation" r:id="rId8" imgW="469696" imgH="203112" progId="Equation.DSMT4">
                  <p:embed/>
                </p:oleObj>
              </mc:Choice>
              <mc:Fallback>
                <p:oleObj name="Equation" r:id="rId8" imgW="469696" imgH="203112" progId="Equation.DSMT4">
                  <p:embed/>
                  <p:pic>
                    <p:nvPicPr>
                      <p:cNvPr id="0" name="Picture 16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7675" y="6372225"/>
                        <a:ext cx="977900" cy="422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0" name="Object 69"/>
          <p:cNvGraphicFramePr>
            <a:graphicFrameLocks noChangeAspect="1"/>
          </p:cNvGraphicFramePr>
          <p:nvPr/>
        </p:nvGraphicFramePr>
        <p:xfrm>
          <a:off x="2503488" y="5084763"/>
          <a:ext cx="1187450" cy="422275"/>
        </p:xfrm>
        <a:graphic>
          <a:graphicData uri="http://schemas.openxmlformats.org/presentationml/2006/ole">
            <mc:AlternateContent xmlns:mc="http://schemas.openxmlformats.org/markup-compatibility/2006">
              <mc:Choice xmlns:v="urn:schemas-microsoft-com:vml" Requires="v">
                <p:oleObj spid="_x0000_s1289" name="Equation" r:id="rId10" imgW="571252" imgH="203112" progId="Equation.DSMT4">
                  <p:embed/>
                </p:oleObj>
              </mc:Choice>
              <mc:Fallback>
                <p:oleObj name="Equation" r:id="rId10" imgW="571252" imgH="203112" progId="Equation.DSMT4">
                  <p:embed/>
                  <p:pic>
                    <p:nvPicPr>
                      <p:cNvPr id="0" name="Picture 16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03488" y="5084763"/>
                        <a:ext cx="1187450" cy="422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 name="Object 70"/>
          <p:cNvGraphicFramePr>
            <a:graphicFrameLocks noChangeAspect="1"/>
          </p:cNvGraphicFramePr>
          <p:nvPr/>
        </p:nvGraphicFramePr>
        <p:xfrm>
          <a:off x="2687638" y="5722938"/>
          <a:ext cx="817562" cy="423862"/>
        </p:xfrm>
        <a:graphic>
          <a:graphicData uri="http://schemas.openxmlformats.org/presentationml/2006/ole">
            <mc:AlternateContent xmlns:mc="http://schemas.openxmlformats.org/markup-compatibility/2006">
              <mc:Choice xmlns:v="urn:schemas-microsoft-com:vml" Requires="v">
                <p:oleObj spid="_x0000_s1290" name="Equation" r:id="rId12" imgW="393529" imgH="203112" progId="Equation.DSMT4">
                  <p:embed/>
                </p:oleObj>
              </mc:Choice>
              <mc:Fallback>
                <p:oleObj name="Equation" r:id="rId12" imgW="393529" imgH="203112" progId="Equation.DSMT4">
                  <p:embed/>
                  <p:pic>
                    <p:nvPicPr>
                      <p:cNvPr id="0" name="Picture 16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87638" y="5722938"/>
                        <a:ext cx="817562" cy="423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2" name="Object 71"/>
          <p:cNvGraphicFramePr>
            <a:graphicFrameLocks noChangeAspect="1"/>
          </p:cNvGraphicFramePr>
          <p:nvPr/>
        </p:nvGraphicFramePr>
        <p:xfrm>
          <a:off x="2489200" y="6362700"/>
          <a:ext cx="1214438" cy="422275"/>
        </p:xfrm>
        <a:graphic>
          <a:graphicData uri="http://schemas.openxmlformats.org/presentationml/2006/ole">
            <mc:AlternateContent xmlns:mc="http://schemas.openxmlformats.org/markup-compatibility/2006">
              <mc:Choice xmlns:v="urn:schemas-microsoft-com:vml" Requires="v">
                <p:oleObj spid="_x0000_s1291" name="Equation" r:id="rId14" imgW="583947" imgH="203112" progId="Equation.DSMT4">
                  <p:embed/>
                </p:oleObj>
              </mc:Choice>
              <mc:Fallback>
                <p:oleObj name="Equation" r:id="rId14" imgW="583947" imgH="203112" progId="Equation.DSMT4">
                  <p:embed/>
                  <p:pic>
                    <p:nvPicPr>
                      <p:cNvPr id="0" name="Picture 16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89200" y="6362700"/>
                        <a:ext cx="1214438" cy="422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3" name="Object 72"/>
          <p:cNvGraphicFramePr>
            <a:graphicFrameLocks noChangeAspect="1"/>
          </p:cNvGraphicFramePr>
          <p:nvPr/>
        </p:nvGraphicFramePr>
        <p:xfrm>
          <a:off x="4984750" y="5075238"/>
          <a:ext cx="974725" cy="422275"/>
        </p:xfrm>
        <a:graphic>
          <a:graphicData uri="http://schemas.openxmlformats.org/presentationml/2006/ole">
            <mc:AlternateContent xmlns:mc="http://schemas.openxmlformats.org/markup-compatibility/2006">
              <mc:Choice xmlns:v="urn:schemas-microsoft-com:vml" Requires="v">
                <p:oleObj spid="_x0000_s1292" name="Equation" r:id="rId16" imgW="469696" imgH="203112" progId="Equation.DSMT4">
                  <p:embed/>
                </p:oleObj>
              </mc:Choice>
              <mc:Fallback>
                <p:oleObj name="Equation" r:id="rId16" imgW="469696" imgH="203112" progId="Equation.DSMT4">
                  <p:embed/>
                  <p:pic>
                    <p:nvPicPr>
                      <p:cNvPr id="0" name="Picture 16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84750" y="5075238"/>
                        <a:ext cx="974725" cy="422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4" name="Object 73"/>
          <p:cNvGraphicFramePr>
            <a:graphicFrameLocks noChangeAspect="1"/>
          </p:cNvGraphicFramePr>
          <p:nvPr/>
        </p:nvGraphicFramePr>
        <p:xfrm>
          <a:off x="4903788" y="5713413"/>
          <a:ext cx="1397000" cy="423862"/>
        </p:xfrm>
        <a:graphic>
          <a:graphicData uri="http://schemas.openxmlformats.org/presentationml/2006/ole">
            <mc:AlternateContent xmlns:mc="http://schemas.openxmlformats.org/markup-compatibility/2006">
              <mc:Choice xmlns:v="urn:schemas-microsoft-com:vml" Requires="v">
                <p:oleObj spid="_x0000_s1293" name="Equation" r:id="rId18" imgW="672808" imgH="203112" progId="Equation.DSMT4">
                  <p:embed/>
                </p:oleObj>
              </mc:Choice>
              <mc:Fallback>
                <p:oleObj name="Equation" r:id="rId18" imgW="672808" imgH="203112" progId="Equation.DSMT4">
                  <p:embed/>
                  <p:pic>
                    <p:nvPicPr>
                      <p:cNvPr id="0" name="Picture 16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903788" y="5713413"/>
                        <a:ext cx="1397000" cy="423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5" name="Object 74"/>
          <p:cNvGraphicFramePr>
            <a:graphicFrameLocks noChangeAspect="1"/>
          </p:cNvGraphicFramePr>
          <p:nvPr/>
        </p:nvGraphicFramePr>
        <p:xfrm>
          <a:off x="5011738" y="6353175"/>
          <a:ext cx="922337" cy="422275"/>
        </p:xfrm>
        <a:graphic>
          <a:graphicData uri="http://schemas.openxmlformats.org/presentationml/2006/ole">
            <mc:AlternateContent xmlns:mc="http://schemas.openxmlformats.org/markup-compatibility/2006">
              <mc:Choice xmlns:v="urn:schemas-microsoft-com:vml" Requires="v">
                <p:oleObj spid="_x0000_s1294" name="Equation" r:id="rId20" imgW="444307" imgH="203112" progId="Equation.DSMT4">
                  <p:embed/>
                </p:oleObj>
              </mc:Choice>
              <mc:Fallback>
                <p:oleObj name="Equation" r:id="rId20" imgW="444307" imgH="203112" progId="Equation.DSMT4">
                  <p:embed/>
                  <p:pic>
                    <p:nvPicPr>
                      <p:cNvPr id="0" name="Picture 16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011738" y="6353175"/>
                        <a:ext cx="922337" cy="422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6" name="Object 75"/>
          <p:cNvGraphicFramePr>
            <a:graphicFrameLocks noChangeAspect="1"/>
          </p:cNvGraphicFramePr>
          <p:nvPr/>
        </p:nvGraphicFramePr>
        <p:xfrm>
          <a:off x="7281863" y="5065713"/>
          <a:ext cx="846137" cy="422275"/>
        </p:xfrm>
        <a:graphic>
          <a:graphicData uri="http://schemas.openxmlformats.org/presentationml/2006/ole">
            <mc:AlternateContent xmlns:mc="http://schemas.openxmlformats.org/markup-compatibility/2006">
              <mc:Choice xmlns:v="urn:schemas-microsoft-com:vml" Requires="v">
                <p:oleObj spid="_x0000_s1295" name="Equation" r:id="rId22" imgW="406048" imgH="203024" progId="Equation.DSMT4">
                  <p:embed/>
                </p:oleObj>
              </mc:Choice>
              <mc:Fallback>
                <p:oleObj name="Equation" r:id="rId22" imgW="406048" imgH="203024" progId="Equation.DSMT4">
                  <p:embed/>
                  <p:pic>
                    <p:nvPicPr>
                      <p:cNvPr id="0" name="Picture 167"/>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281863" y="5065713"/>
                        <a:ext cx="846137" cy="422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7" name="Object 76"/>
          <p:cNvGraphicFramePr>
            <a:graphicFrameLocks noChangeAspect="1"/>
          </p:cNvGraphicFramePr>
          <p:nvPr/>
        </p:nvGraphicFramePr>
        <p:xfrm>
          <a:off x="7085013" y="5703888"/>
          <a:ext cx="1241425" cy="422275"/>
        </p:xfrm>
        <a:graphic>
          <a:graphicData uri="http://schemas.openxmlformats.org/presentationml/2006/ole">
            <mc:AlternateContent xmlns:mc="http://schemas.openxmlformats.org/markup-compatibility/2006">
              <mc:Choice xmlns:v="urn:schemas-microsoft-com:vml" Requires="v">
                <p:oleObj spid="_x0000_s1296" name="Equation" r:id="rId24" imgW="596641" imgH="203112" progId="Equation.DSMT4">
                  <p:embed/>
                </p:oleObj>
              </mc:Choice>
              <mc:Fallback>
                <p:oleObj name="Equation" r:id="rId24" imgW="596641" imgH="203112" progId="Equation.DSMT4">
                  <p:embed/>
                  <p:pic>
                    <p:nvPicPr>
                      <p:cNvPr id="0" name="Picture 168"/>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085013" y="5703888"/>
                        <a:ext cx="1241425" cy="422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8" name="Object 77"/>
          <p:cNvGraphicFramePr>
            <a:graphicFrameLocks noChangeAspect="1"/>
          </p:cNvGraphicFramePr>
          <p:nvPr/>
        </p:nvGraphicFramePr>
        <p:xfrm>
          <a:off x="7045325" y="6343650"/>
          <a:ext cx="1320800" cy="422275"/>
        </p:xfrm>
        <a:graphic>
          <a:graphicData uri="http://schemas.openxmlformats.org/presentationml/2006/ole">
            <mc:AlternateContent xmlns:mc="http://schemas.openxmlformats.org/markup-compatibility/2006">
              <mc:Choice xmlns:v="urn:schemas-microsoft-com:vml" Requires="v">
                <p:oleObj spid="_x0000_s1297" name="Equation" r:id="rId26" imgW="634725" imgH="203112" progId="Equation.DSMT4">
                  <p:embed/>
                </p:oleObj>
              </mc:Choice>
              <mc:Fallback>
                <p:oleObj name="Equation" r:id="rId26" imgW="634725" imgH="203112" progId="Equation.DSMT4">
                  <p:embed/>
                  <p:pic>
                    <p:nvPicPr>
                      <p:cNvPr id="0" name="Picture 169"/>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7045325" y="6343650"/>
                        <a:ext cx="1320800" cy="422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9" name="TextBox 78"/>
          <p:cNvSpPr txBox="1">
            <a:spLocks noChangeArrowheads="1"/>
          </p:cNvSpPr>
          <p:nvPr/>
        </p:nvSpPr>
        <p:spPr bwMode="auto">
          <a:xfrm>
            <a:off x="5219700" y="2916238"/>
            <a:ext cx="4810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sz="3200" b="1"/>
              <a:t>A</a:t>
            </a:r>
          </a:p>
        </p:txBody>
      </p:sp>
      <p:sp>
        <p:nvSpPr>
          <p:cNvPr id="80" name="TextBox 79"/>
          <p:cNvSpPr txBox="1">
            <a:spLocks noChangeArrowheads="1"/>
          </p:cNvSpPr>
          <p:nvPr/>
        </p:nvSpPr>
        <p:spPr bwMode="auto">
          <a:xfrm>
            <a:off x="4594225" y="2924175"/>
            <a:ext cx="482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sz="3200" b="1"/>
              <a:t>B</a:t>
            </a:r>
          </a:p>
        </p:txBody>
      </p:sp>
      <p:sp>
        <p:nvSpPr>
          <p:cNvPr id="81" name="TextBox 80"/>
          <p:cNvSpPr txBox="1">
            <a:spLocks noChangeArrowheads="1"/>
          </p:cNvSpPr>
          <p:nvPr/>
        </p:nvSpPr>
        <p:spPr bwMode="auto">
          <a:xfrm>
            <a:off x="3419475" y="2924175"/>
            <a:ext cx="481013"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sz="3200" b="1"/>
              <a:t>C</a:t>
            </a:r>
          </a:p>
        </p:txBody>
      </p:sp>
      <p:sp>
        <p:nvSpPr>
          <p:cNvPr id="82" name="TextBox 81"/>
          <p:cNvSpPr txBox="1">
            <a:spLocks noChangeArrowheads="1"/>
          </p:cNvSpPr>
          <p:nvPr/>
        </p:nvSpPr>
        <p:spPr bwMode="auto">
          <a:xfrm>
            <a:off x="2484438" y="2924175"/>
            <a:ext cx="481012"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sz="3200" b="1"/>
              <a:t>D</a:t>
            </a:r>
          </a:p>
        </p:txBody>
      </p:sp>
      <p:sp>
        <p:nvSpPr>
          <p:cNvPr id="84" name="TextBox 83"/>
          <p:cNvSpPr txBox="1">
            <a:spLocks noChangeArrowheads="1"/>
          </p:cNvSpPr>
          <p:nvPr/>
        </p:nvSpPr>
        <p:spPr bwMode="auto">
          <a:xfrm>
            <a:off x="2195513" y="4508500"/>
            <a:ext cx="458787"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sz="3200" b="1"/>
              <a:t>E</a:t>
            </a:r>
          </a:p>
        </p:txBody>
      </p:sp>
      <p:sp>
        <p:nvSpPr>
          <p:cNvPr id="85" name="TextBox 84"/>
          <p:cNvSpPr txBox="1">
            <a:spLocks noChangeArrowheads="1"/>
          </p:cNvSpPr>
          <p:nvPr/>
        </p:nvSpPr>
        <p:spPr bwMode="auto">
          <a:xfrm>
            <a:off x="6516688" y="2924175"/>
            <a:ext cx="434975"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sz="3200" b="1"/>
              <a:t>F</a:t>
            </a:r>
          </a:p>
        </p:txBody>
      </p:sp>
      <p:sp>
        <p:nvSpPr>
          <p:cNvPr id="9221" name="TextBox 9220"/>
          <p:cNvSpPr txBox="1">
            <a:spLocks noChangeArrowheads="1"/>
          </p:cNvSpPr>
          <p:nvPr/>
        </p:nvSpPr>
        <p:spPr bwMode="auto">
          <a:xfrm>
            <a:off x="6948488" y="2997200"/>
            <a:ext cx="21717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a:solidFill>
                  <a:srgbClr val="FF0000"/>
                </a:solidFill>
              </a:rPr>
              <a:t>None of the below!!</a:t>
            </a:r>
          </a:p>
        </p:txBody>
      </p:sp>
      <p:sp>
        <p:nvSpPr>
          <p:cNvPr id="87" name="TextBox 86"/>
          <p:cNvSpPr txBox="1">
            <a:spLocks noChangeArrowheads="1"/>
          </p:cNvSpPr>
          <p:nvPr/>
        </p:nvSpPr>
        <p:spPr bwMode="auto">
          <a:xfrm>
            <a:off x="6948488" y="3348038"/>
            <a:ext cx="18859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a:solidFill>
                  <a:srgbClr val="FF0000"/>
                </a:solidFill>
              </a:rPr>
              <a:t>Value should be:</a:t>
            </a:r>
          </a:p>
        </p:txBody>
      </p:sp>
      <p:graphicFrame>
        <p:nvGraphicFramePr>
          <p:cNvPr id="88" name="Object 87"/>
          <p:cNvGraphicFramePr>
            <a:graphicFrameLocks noChangeAspect="1"/>
          </p:cNvGraphicFramePr>
          <p:nvPr/>
        </p:nvGraphicFramePr>
        <p:xfrm>
          <a:off x="8704263" y="3346450"/>
          <a:ext cx="476250" cy="369888"/>
        </p:xfrm>
        <a:graphic>
          <a:graphicData uri="http://schemas.openxmlformats.org/presentationml/2006/ole">
            <mc:AlternateContent xmlns:mc="http://schemas.openxmlformats.org/markup-compatibility/2006">
              <mc:Choice xmlns:v="urn:schemas-microsoft-com:vml" Requires="v">
                <p:oleObj spid="_x0000_s1298" name="Equation" r:id="rId28" imgW="228402" imgH="177646" progId="Equation.DSMT4">
                  <p:embed/>
                </p:oleObj>
              </mc:Choice>
              <mc:Fallback>
                <p:oleObj name="Equation" r:id="rId28" imgW="228402" imgH="177646" progId="Equation.DSMT4">
                  <p:embed/>
                  <p:pic>
                    <p:nvPicPr>
                      <p:cNvPr id="0" name="Picture 170"/>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8704263" y="3346450"/>
                        <a:ext cx="476250" cy="369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3938059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52"/>
                                        </p:tgtEl>
                                        <p:attrNameLst>
                                          <p:attrName>style.visibility</p:attrName>
                                        </p:attrNameLst>
                                      </p:cBhvr>
                                      <p:to>
                                        <p:strVal val="visible"/>
                                      </p:to>
                                    </p:set>
                                    <p:animEffect transition="in" filter="wipe(left)">
                                      <p:cBhvr>
                                        <p:cTn id="11" dur="1500"/>
                                        <p:tgtEl>
                                          <p:spTgt spid="52"/>
                                        </p:tgtEl>
                                      </p:cBhvr>
                                    </p:animEffect>
                                  </p:childTnLst>
                                </p:cTn>
                              </p:par>
                            </p:childTnLst>
                          </p:cTn>
                        </p:par>
                        <p:par>
                          <p:cTn id="12" fill="hold" nodeType="afterGroup">
                            <p:stCondLst>
                              <p:cond delay="2000"/>
                            </p:stCondLst>
                            <p:childTnLst>
                              <p:par>
                                <p:cTn id="13" presetID="35" presetClass="emph" presetSubtype="0" repeatCount="3000" fill="hold" grpId="1" nodeType="afterEffect">
                                  <p:stCondLst>
                                    <p:cond delay="0"/>
                                  </p:stCondLst>
                                  <p:childTnLst>
                                    <p:anim calcmode="discrete" valueType="str">
                                      <p:cBhvr>
                                        <p:cTn id="14" dur="500" fill="hold"/>
                                        <p:tgtEl>
                                          <p:spTgt spid="52"/>
                                        </p:tgtEl>
                                        <p:attrNameLst>
                                          <p:attrName>style.visibility</p:attrName>
                                        </p:attrNameLst>
                                      </p:cBhvr>
                                      <p:tavLst>
                                        <p:tav tm="0">
                                          <p:val>
                                            <p:strVal val="hidden"/>
                                          </p:val>
                                        </p:tav>
                                        <p:tav tm="50000">
                                          <p:val>
                                            <p:strVal val="visible"/>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fade">
                                      <p:cBhvr>
                                        <p:cTn id="19" dur="500"/>
                                        <p:tgtEl>
                                          <p:spTgt spid="4">
                                            <p:txEl>
                                              <p:pRg st="1" end="1"/>
                                            </p:txEl>
                                          </p:spTgt>
                                        </p:tgtEl>
                                      </p:cBhvr>
                                    </p:animEffect>
                                  </p:childTnLst>
                                </p:cTn>
                              </p:par>
                            </p:childTnLst>
                          </p:cTn>
                        </p:par>
                        <p:par>
                          <p:cTn id="20" fill="hold" nodeType="afterGroup">
                            <p:stCondLst>
                              <p:cond delay="500"/>
                            </p:stCondLst>
                            <p:childTnLst>
                              <p:par>
                                <p:cTn id="21" presetID="22" presetClass="entr" presetSubtype="2" fill="hold" grpId="0" nodeType="after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right)">
                                      <p:cBhvr>
                                        <p:cTn id="23" dur="1500"/>
                                        <p:tgtEl>
                                          <p:spTgt spid="3"/>
                                        </p:tgtEl>
                                      </p:cBhvr>
                                    </p:animEffect>
                                  </p:childTnLst>
                                </p:cTn>
                              </p:par>
                            </p:childTnLst>
                          </p:cTn>
                        </p:par>
                        <p:par>
                          <p:cTn id="24" fill="hold" nodeType="afterGroup">
                            <p:stCondLst>
                              <p:cond delay="2000"/>
                            </p:stCondLst>
                            <p:childTnLst>
                              <p:par>
                                <p:cTn id="25" presetID="35" presetClass="emph" presetSubtype="0" repeatCount="3000" fill="hold" grpId="1" nodeType="afterEffect">
                                  <p:stCondLst>
                                    <p:cond delay="0"/>
                                  </p:stCondLst>
                                  <p:childTnLst>
                                    <p:anim calcmode="discrete" valueType="str">
                                      <p:cBhvr>
                                        <p:cTn id="26" dur="500" fill="hold"/>
                                        <p:tgtEl>
                                          <p:spTgt spid="3"/>
                                        </p:tgtEl>
                                        <p:attrNameLst>
                                          <p:attrName>style.visibility</p:attrName>
                                        </p:attrNameLst>
                                      </p:cBhvr>
                                      <p:tavLst>
                                        <p:tav tm="0">
                                          <p:val>
                                            <p:strVal val="hidden"/>
                                          </p:val>
                                        </p:tav>
                                        <p:tav tm="50000">
                                          <p:val>
                                            <p:strVal val="visible"/>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0" presetClass="exit" presetSubtype="0" fill="hold" grpId="2" nodeType="clickEffect">
                                  <p:stCondLst>
                                    <p:cond delay="0"/>
                                  </p:stCondLst>
                                  <p:childTnLst>
                                    <p:animEffect transition="out" filter="fade">
                                      <p:cBhvr>
                                        <p:cTn id="30" dur="500"/>
                                        <p:tgtEl>
                                          <p:spTgt spid="52"/>
                                        </p:tgtEl>
                                      </p:cBhvr>
                                    </p:animEffect>
                                    <p:set>
                                      <p:cBhvr>
                                        <p:cTn id="31" dur="1" fill="hold">
                                          <p:stCondLst>
                                            <p:cond delay="499"/>
                                          </p:stCondLst>
                                        </p:cTn>
                                        <p:tgtEl>
                                          <p:spTgt spid="52"/>
                                        </p:tgtEl>
                                        <p:attrNameLst>
                                          <p:attrName>style.visibility</p:attrName>
                                        </p:attrNameLst>
                                      </p:cBhvr>
                                      <p:to>
                                        <p:strVal val="hidden"/>
                                      </p:to>
                                    </p:set>
                                  </p:childTnLst>
                                </p:cTn>
                              </p:par>
                              <p:par>
                                <p:cTn id="32" presetID="10" presetClass="exit" presetSubtype="0" fill="hold" grpId="2" nodeType="withEffect">
                                  <p:stCondLst>
                                    <p:cond delay="0"/>
                                  </p:stCondLst>
                                  <p:childTnLst>
                                    <p:animEffect transition="out" filter="fade">
                                      <p:cBhvr>
                                        <p:cTn id="33" dur="500"/>
                                        <p:tgtEl>
                                          <p:spTgt spid="3"/>
                                        </p:tgtEl>
                                      </p:cBhvr>
                                    </p:animEffect>
                                    <p:set>
                                      <p:cBhvr>
                                        <p:cTn id="34" dur="1" fill="hold">
                                          <p:stCondLst>
                                            <p:cond delay="499"/>
                                          </p:stCondLst>
                                        </p:cTn>
                                        <p:tgtEl>
                                          <p:spTgt spid="3"/>
                                        </p:tgtEl>
                                        <p:attrNameLst>
                                          <p:attrName>style.visibility</p:attrName>
                                        </p:attrNameLst>
                                      </p:cBhvr>
                                      <p:to>
                                        <p:strVal val="hidden"/>
                                      </p:to>
                                    </p:set>
                                  </p:childTnLst>
                                </p:cTn>
                              </p:par>
                              <p:par>
                                <p:cTn id="35" presetID="10" presetClass="entr" presetSubtype="0" fill="hold" nodeType="withEffect">
                                  <p:stCondLst>
                                    <p:cond delay="0"/>
                                  </p:stCondLst>
                                  <p:childTnLst>
                                    <p:set>
                                      <p:cBhvr>
                                        <p:cTn id="36" dur="1" fill="hold">
                                          <p:stCondLst>
                                            <p:cond delay="0"/>
                                          </p:stCondLst>
                                        </p:cTn>
                                        <p:tgtEl>
                                          <p:spTgt spid="53">
                                            <p:txEl>
                                              <p:pRg st="0" end="0"/>
                                            </p:txEl>
                                          </p:spTgt>
                                        </p:tgtEl>
                                        <p:attrNameLst>
                                          <p:attrName>style.visibility</p:attrName>
                                        </p:attrNameLst>
                                      </p:cBhvr>
                                      <p:to>
                                        <p:strVal val="visible"/>
                                      </p:to>
                                    </p:set>
                                    <p:animEffect transition="in" filter="fade">
                                      <p:cBhvr>
                                        <p:cTn id="37" dur="500"/>
                                        <p:tgtEl>
                                          <p:spTgt spid="53">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216"/>
                                        </p:tgtEl>
                                        <p:attrNameLst>
                                          <p:attrName>style.visibility</p:attrName>
                                        </p:attrNameLst>
                                      </p:cBhvr>
                                      <p:to>
                                        <p:strVal val="visible"/>
                                      </p:to>
                                    </p:set>
                                    <p:animEffect transition="in" filter="fade">
                                      <p:cBhvr>
                                        <p:cTn id="42" dur="500"/>
                                        <p:tgtEl>
                                          <p:spTgt spid="9216"/>
                                        </p:tgtEl>
                                      </p:cBhvr>
                                    </p:animEffect>
                                  </p:childTnLst>
                                </p:cTn>
                              </p:par>
                              <p:par>
                                <p:cTn id="43" presetID="22" presetClass="entr" presetSubtype="1" fill="hold" nodeType="withEffect">
                                  <p:stCondLst>
                                    <p:cond delay="0"/>
                                  </p:stCondLst>
                                  <p:childTnLst>
                                    <p:set>
                                      <p:cBhvr>
                                        <p:cTn id="44" dur="1" fill="hold">
                                          <p:stCondLst>
                                            <p:cond delay="0"/>
                                          </p:stCondLst>
                                        </p:cTn>
                                        <p:tgtEl>
                                          <p:spTgt spid="9218"/>
                                        </p:tgtEl>
                                        <p:attrNameLst>
                                          <p:attrName>style.visibility</p:attrName>
                                        </p:attrNameLst>
                                      </p:cBhvr>
                                      <p:to>
                                        <p:strVal val="visible"/>
                                      </p:to>
                                    </p:set>
                                    <p:animEffect transition="in" filter="wipe(up)">
                                      <p:cBhvr>
                                        <p:cTn id="45" dur="500"/>
                                        <p:tgtEl>
                                          <p:spTgt spid="9218"/>
                                        </p:tgtEl>
                                      </p:cBhvr>
                                    </p:animEffect>
                                  </p:childTnLst>
                                </p:cTn>
                              </p:par>
                            </p:childTnLst>
                          </p:cTn>
                        </p:par>
                        <p:par>
                          <p:cTn id="46" fill="hold" nodeType="afterGroup">
                            <p:stCondLst>
                              <p:cond delay="500"/>
                            </p:stCondLst>
                            <p:childTnLst>
                              <p:par>
                                <p:cTn id="47" presetID="10" presetClass="entr" presetSubtype="0" fill="hold" grpId="0" nodeType="afterEffect">
                                  <p:stCondLst>
                                    <p:cond delay="0"/>
                                  </p:stCondLst>
                                  <p:childTnLst>
                                    <p:set>
                                      <p:cBhvr>
                                        <p:cTn id="48" dur="1" fill="hold">
                                          <p:stCondLst>
                                            <p:cond delay="0"/>
                                          </p:stCondLst>
                                        </p:cTn>
                                        <p:tgtEl>
                                          <p:spTgt spid="57"/>
                                        </p:tgtEl>
                                        <p:attrNameLst>
                                          <p:attrName>style.visibility</p:attrName>
                                        </p:attrNameLst>
                                      </p:cBhvr>
                                      <p:to>
                                        <p:strVal val="visible"/>
                                      </p:to>
                                    </p:set>
                                    <p:animEffect transition="in" filter="fade">
                                      <p:cBhvr>
                                        <p:cTn id="49" dur="500"/>
                                        <p:tgtEl>
                                          <p:spTgt spid="57"/>
                                        </p:tgtEl>
                                      </p:cBhvr>
                                    </p:animEffect>
                                  </p:childTnLst>
                                </p:cTn>
                              </p:par>
                              <p:par>
                                <p:cTn id="50" presetID="22" presetClass="entr" presetSubtype="1" fill="hold" nodeType="withEffect">
                                  <p:stCondLst>
                                    <p:cond delay="0"/>
                                  </p:stCondLst>
                                  <p:childTnLst>
                                    <p:set>
                                      <p:cBhvr>
                                        <p:cTn id="51" dur="1" fill="hold">
                                          <p:stCondLst>
                                            <p:cond delay="0"/>
                                          </p:stCondLst>
                                        </p:cTn>
                                        <p:tgtEl>
                                          <p:spTgt spid="58"/>
                                        </p:tgtEl>
                                        <p:attrNameLst>
                                          <p:attrName>style.visibility</p:attrName>
                                        </p:attrNameLst>
                                      </p:cBhvr>
                                      <p:to>
                                        <p:strVal val="visible"/>
                                      </p:to>
                                    </p:set>
                                    <p:animEffect transition="in" filter="wipe(up)">
                                      <p:cBhvr>
                                        <p:cTn id="52" dur="500"/>
                                        <p:tgtEl>
                                          <p:spTgt spid="58"/>
                                        </p:tgtEl>
                                      </p:cBhvr>
                                    </p:animEffect>
                                  </p:childTnLst>
                                </p:cTn>
                              </p:par>
                            </p:childTnLst>
                          </p:cTn>
                        </p:par>
                        <p:par>
                          <p:cTn id="53" fill="hold" nodeType="afterGroup">
                            <p:stCondLst>
                              <p:cond delay="1000"/>
                            </p:stCondLst>
                            <p:childTnLst>
                              <p:par>
                                <p:cTn id="54" presetID="10" presetClass="entr" presetSubtype="0" fill="hold" grpId="0" nodeType="afterEffect">
                                  <p:stCondLst>
                                    <p:cond delay="0"/>
                                  </p:stCondLst>
                                  <p:childTnLst>
                                    <p:set>
                                      <p:cBhvr>
                                        <p:cTn id="55" dur="1" fill="hold">
                                          <p:stCondLst>
                                            <p:cond delay="0"/>
                                          </p:stCondLst>
                                        </p:cTn>
                                        <p:tgtEl>
                                          <p:spTgt spid="59"/>
                                        </p:tgtEl>
                                        <p:attrNameLst>
                                          <p:attrName>style.visibility</p:attrName>
                                        </p:attrNameLst>
                                      </p:cBhvr>
                                      <p:to>
                                        <p:strVal val="visible"/>
                                      </p:to>
                                    </p:set>
                                    <p:animEffect transition="in" filter="fade">
                                      <p:cBhvr>
                                        <p:cTn id="56" dur="500"/>
                                        <p:tgtEl>
                                          <p:spTgt spid="59"/>
                                        </p:tgtEl>
                                      </p:cBhvr>
                                    </p:animEffect>
                                  </p:childTnLst>
                                </p:cTn>
                              </p:par>
                              <p:par>
                                <p:cTn id="57" presetID="22" presetClass="entr" presetSubtype="1" fill="hold" nodeType="withEffect">
                                  <p:stCondLst>
                                    <p:cond delay="0"/>
                                  </p:stCondLst>
                                  <p:childTnLst>
                                    <p:set>
                                      <p:cBhvr>
                                        <p:cTn id="58" dur="1" fill="hold">
                                          <p:stCondLst>
                                            <p:cond delay="0"/>
                                          </p:stCondLst>
                                        </p:cTn>
                                        <p:tgtEl>
                                          <p:spTgt spid="60"/>
                                        </p:tgtEl>
                                        <p:attrNameLst>
                                          <p:attrName>style.visibility</p:attrName>
                                        </p:attrNameLst>
                                      </p:cBhvr>
                                      <p:to>
                                        <p:strVal val="visible"/>
                                      </p:to>
                                    </p:set>
                                    <p:animEffect transition="in" filter="wipe(up)">
                                      <p:cBhvr>
                                        <p:cTn id="59" dur="500"/>
                                        <p:tgtEl>
                                          <p:spTgt spid="60"/>
                                        </p:tgtEl>
                                      </p:cBhvr>
                                    </p:animEffect>
                                  </p:childTnLst>
                                </p:cTn>
                              </p:par>
                            </p:childTnLst>
                          </p:cTn>
                        </p:par>
                        <p:par>
                          <p:cTn id="60" fill="hold" nodeType="afterGroup">
                            <p:stCondLst>
                              <p:cond delay="1500"/>
                            </p:stCondLst>
                            <p:childTnLst>
                              <p:par>
                                <p:cTn id="61" presetID="10" presetClass="entr" presetSubtype="0" fill="hold" grpId="0" nodeType="afterEffect">
                                  <p:stCondLst>
                                    <p:cond delay="0"/>
                                  </p:stCondLst>
                                  <p:childTnLst>
                                    <p:set>
                                      <p:cBhvr>
                                        <p:cTn id="62" dur="1" fill="hold">
                                          <p:stCondLst>
                                            <p:cond delay="0"/>
                                          </p:stCondLst>
                                        </p:cTn>
                                        <p:tgtEl>
                                          <p:spTgt spid="61"/>
                                        </p:tgtEl>
                                        <p:attrNameLst>
                                          <p:attrName>style.visibility</p:attrName>
                                        </p:attrNameLst>
                                      </p:cBhvr>
                                      <p:to>
                                        <p:strVal val="visible"/>
                                      </p:to>
                                    </p:set>
                                    <p:animEffect transition="in" filter="fade">
                                      <p:cBhvr>
                                        <p:cTn id="63" dur="500"/>
                                        <p:tgtEl>
                                          <p:spTgt spid="61"/>
                                        </p:tgtEl>
                                      </p:cBhvr>
                                    </p:animEffect>
                                  </p:childTnLst>
                                </p:cTn>
                              </p:par>
                              <p:par>
                                <p:cTn id="64" presetID="22" presetClass="entr" presetSubtype="1" fill="hold" nodeType="withEffect">
                                  <p:stCondLst>
                                    <p:cond delay="0"/>
                                  </p:stCondLst>
                                  <p:childTnLst>
                                    <p:set>
                                      <p:cBhvr>
                                        <p:cTn id="65" dur="1" fill="hold">
                                          <p:stCondLst>
                                            <p:cond delay="0"/>
                                          </p:stCondLst>
                                        </p:cTn>
                                        <p:tgtEl>
                                          <p:spTgt spid="62"/>
                                        </p:tgtEl>
                                        <p:attrNameLst>
                                          <p:attrName>style.visibility</p:attrName>
                                        </p:attrNameLst>
                                      </p:cBhvr>
                                      <p:to>
                                        <p:strVal val="visible"/>
                                      </p:to>
                                    </p:set>
                                    <p:animEffect transition="in" filter="wipe(up)">
                                      <p:cBhvr>
                                        <p:cTn id="66" dur="500"/>
                                        <p:tgtEl>
                                          <p:spTgt spid="62"/>
                                        </p:tgtEl>
                                      </p:cBhvr>
                                    </p:animEffect>
                                  </p:childTnLst>
                                </p:cTn>
                              </p:par>
                            </p:childTnLst>
                          </p:cTn>
                        </p:par>
                        <p:par>
                          <p:cTn id="67" fill="hold" nodeType="afterGroup">
                            <p:stCondLst>
                              <p:cond delay="2000"/>
                            </p:stCondLst>
                            <p:childTnLst>
                              <p:par>
                                <p:cTn id="68" presetID="10" presetClass="entr" presetSubtype="0" fill="hold" grpId="0" nodeType="afterEffect">
                                  <p:stCondLst>
                                    <p:cond delay="0"/>
                                  </p:stCondLst>
                                  <p:childTnLst>
                                    <p:set>
                                      <p:cBhvr>
                                        <p:cTn id="69" dur="1" fill="hold">
                                          <p:stCondLst>
                                            <p:cond delay="0"/>
                                          </p:stCondLst>
                                        </p:cTn>
                                        <p:tgtEl>
                                          <p:spTgt spid="63"/>
                                        </p:tgtEl>
                                        <p:attrNameLst>
                                          <p:attrName>style.visibility</p:attrName>
                                        </p:attrNameLst>
                                      </p:cBhvr>
                                      <p:to>
                                        <p:strVal val="visible"/>
                                      </p:to>
                                    </p:set>
                                    <p:animEffect transition="in" filter="fade">
                                      <p:cBhvr>
                                        <p:cTn id="70" dur="500"/>
                                        <p:tgtEl>
                                          <p:spTgt spid="63"/>
                                        </p:tgtEl>
                                      </p:cBhvr>
                                    </p:animEffect>
                                  </p:childTnLst>
                                </p:cTn>
                              </p:par>
                              <p:par>
                                <p:cTn id="71" presetID="22" presetClass="entr" presetSubtype="4" fill="hold" nodeType="withEffect">
                                  <p:stCondLst>
                                    <p:cond delay="0"/>
                                  </p:stCondLst>
                                  <p:childTnLst>
                                    <p:set>
                                      <p:cBhvr>
                                        <p:cTn id="72" dur="1" fill="hold">
                                          <p:stCondLst>
                                            <p:cond delay="0"/>
                                          </p:stCondLst>
                                        </p:cTn>
                                        <p:tgtEl>
                                          <p:spTgt spid="64"/>
                                        </p:tgtEl>
                                        <p:attrNameLst>
                                          <p:attrName>style.visibility</p:attrName>
                                        </p:attrNameLst>
                                      </p:cBhvr>
                                      <p:to>
                                        <p:strVal val="visible"/>
                                      </p:to>
                                    </p:set>
                                    <p:animEffect transition="in" filter="wipe(down)">
                                      <p:cBhvr>
                                        <p:cTn id="73" dur="500"/>
                                        <p:tgtEl>
                                          <p:spTgt spid="64"/>
                                        </p:tgtEl>
                                      </p:cBhvr>
                                    </p:animEffect>
                                  </p:childTnLst>
                                </p:cTn>
                              </p:par>
                            </p:childTnLst>
                          </p:cTn>
                        </p:par>
                        <p:par>
                          <p:cTn id="74" fill="hold" nodeType="afterGroup">
                            <p:stCondLst>
                              <p:cond delay="2500"/>
                            </p:stCondLst>
                            <p:childTnLst>
                              <p:par>
                                <p:cTn id="75" presetID="10" presetClass="entr" presetSubtype="0" fill="hold" grpId="0" nodeType="afterEffect">
                                  <p:stCondLst>
                                    <p:cond delay="0"/>
                                  </p:stCondLst>
                                  <p:childTnLst>
                                    <p:set>
                                      <p:cBhvr>
                                        <p:cTn id="76" dur="1" fill="hold">
                                          <p:stCondLst>
                                            <p:cond delay="0"/>
                                          </p:stCondLst>
                                        </p:cTn>
                                        <p:tgtEl>
                                          <p:spTgt spid="65"/>
                                        </p:tgtEl>
                                        <p:attrNameLst>
                                          <p:attrName>style.visibility</p:attrName>
                                        </p:attrNameLst>
                                      </p:cBhvr>
                                      <p:to>
                                        <p:strVal val="visible"/>
                                      </p:to>
                                    </p:set>
                                    <p:animEffect transition="in" filter="fade">
                                      <p:cBhvr>
                                        <p:cTn id="77" dur="500"/>
                                        <p:tgtEl>
                                          <p:spTgt spid="65"/>
                                        </p:tgtEl>
                                      </p:cBhvr>
                                    </p:animEffect>
                                  </p:childTnLst>
                                </p:cTn>
                              </p:par>
                              <p:par>
                                <p:cTn id="78" presetID="22" presetClass="entr" presetSubtype="1" fill="hold" nodeType="withEffect">
                                  <p:stCondLst>
                                    <p:cond delay="0"/>
                                  </p:stCondLst>
                                  <p:childTnLst>
                                    <p:set>
                                      <p:cBhvr>
                                        <p:cTn id="79" dur="1" fill="hold">
                                          <p:stCondLst>
                                            <p:cond delay="0"/>
                                          </p:stCondLst>
                                        </p:cTn>
                                        <p:tgtEl>
                                          <p:spTgt spid="66"/>
                                        </p:tgtEl>
                                        <p:attrNameLst>
                                          <p:attrName>style.visibility</p:attrName>
                                        </p:attrNameLst>
                                      </p:cBhvr>
                                      <p:to>
                                        <p:strVal val="visible"/>
                                      </p:to>
                                    </p:set>
                                    <p:animEffect transition="in" filter="wipe(up)">
                                      <p:cBhvr>
                                        <p:cTn id="80" dur="500"/>
                                        <p:tgtEl>
                                          <p:spTgt spid="66"/>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10" presetClass="entr" presetSubtype="0" fill="hold" nodeType="clickEffect">
                                  <p:stCondLst>
                                    <p:cond delay="0"/>
                                  </p:stCondLst>
                                  <p:childTnLst>
                                    <p:set>
                                      <p:cBhvr>
                                        <p:cTn id="84" dur="1" fill="hold">
                                          <p:stCondLst>
                                            <p:cond delay="0"/>
                                          </p:stCondLst>
                                        </p:cTn>
                                        <p:tgtEl>
                                          <p:spTgt spid="9220"/>
                                        </p:tgtEl>
                                        <p:attrNameLst>
                                          <p:attrName>style.visibility</p:attrName>
                                        </p:attrNameLst>
                                      </p:cBhvr>
                                      <p:to>
                                        <p:strVal val="visible"/>
                                      </p:to>
                                    </p:set>
                                    <p:animEffect transition="in" filter="fade">
                                      <p:cBhvr>
                                        <p:cTn id="85" dur="500"/>
                                        <p:tgtEl>
                                          <p:spTgt spid="9220"/>
                                        </p:tgtEl>
                                      </p:cBhvr>
                                    </p:animEffect>
                                  </p:childTnLst>
                                </p:cTn>
                              </p:par>
                              <p:par>
                                <p:cTn id="86" presetID="10" presetClass="entr" presetSubtype="0" fill="hold" nodeType="withEffect">
                                  <p:stCondLst>
                                    <p:cond delay="0"/>
                                  </p:stCondLst>
                                  <p:childTnLst>
                                    <p:set>
                                      <p:cBhvr>
                                        <p:cTn id="87" dur="1" fill="hold">
                                          <p:stCondLst>
                                            <p:cond delay="0"/>
                                          </p:stCondLst>
                                        </p:cTn>
                                        <p:tgtEl>
                                          <p:spTgt spid="68"/>
                                        </p:tgtEl>
                                        <p:attrNameLst>
                                          <p:attrName>style.visibility</p:attrName>
                                        </p:attrNameLst>
                                      </p:cBhvr>
                                      <p:to>
                                        <p:strVal val="visible"/>
                                      </p:to>
                                    </p:set>
                                    <p:animEffect transition="in" filter="fade">
                                      <p:cBhvr>
                                        <p:cTn id="88" dur="500"/>
                                        <p:tgtEl>
                                          <p:spTgt spid="68"/>
                                        </p:tgtEl>
                                      </p:cBhvr>
                                    </p:animEffect>
                                  </p:childTnLst>
                                </p:cTn>
                              </p:par>
                              <p:par>
                                <p:cTn id="89" presetID="10" presetClass="entr" presetSubtype="0" fill="hold" nodeType="withEffect">
                                  <p:stCondLst>
                                    <p:cond delay="0"/>
                                  </p:stCondLst>
                                  <p:childTnLst>
                                    <p:set>
                                      <p:cBhvr>
                                        <p:cTn id="90" dur="1" fill="hold">
                                          <p:stCondLst>
                                            <p:cond delay="0"/>
                                          </p:stCondLst>
                                        </p:cTn>
                                        <p:tgtEl>
                                          <p:spTgt spid="69"/>
                                        </p:tgtEl>
                                        <p:attrNameLst>
                                          <p:attrName>style.visibility</p:attrName>
                                        </p:attrNameLst>
                                      </p:cBhvr>
                                      <p:to>
                                        <p:strVal val="visible"/>
                                      </p:to>
                                    </p:set>
                                    <p:animEffect transition="in" filter="fade">
                                      <p:cBhvr>
                                        <p:cTn id="91" dur="500"/>
                                        <p:tgtEl>
                                          <p:spTgt spid="69"/>
                                        </p:tgtEl>
                                      </p:cBhvr>
                                    </p:animEffect>
                                  </p:childTnLst>
                                </p:cTn>
                              </p:par>
                              <p:par>
                                <p:cTn id="92" presetID="10" presetClass="entr" presetSubtype="0" fill="hold" nodeType="withEffect">
                                  <p:stCondLst>
                                    <p:cond delay="0"/>
                                  </p:stCondLst>
                                  <p:childTnLst>
                                    <p:set>
                                      <p:cBhvr>
                                        <p:cTn id="93" dur="1" fill="hold">
                                          <p:stCondLst>
                                            <p:cond delay="0"/>
                                          </p:stCondLst>
                                        </p:cTn>
                                        <p:tgtEl>
                                          <p:spTgt spid="70"/>
                                        </p:tgtEl>
                                        <p:attrNameLst>
                                          <p:attrName>style.visibility</p:attrName>
                                        </p:attrNameLst>
                                      </p:cBhvr>
                                      <p:to>
                                        <p:strVal val="visible"/>
                                      </p:to>
                                    </p:set>
                                    <p:animEffect transition="in" filter="fade">
                                      <p:cBhvr>
                                        <p:cTn id="94" dur="500"/>
                                        <p:tgtEl>
                                          <p:spTgt spid="70"/>
                                        </p:tgtEl>
                                      </p:cBhvr>
                                    </p:animEffect>
                                  </p:childTnLst>
                                </p:cTn>
                              </p:par>
                              <p:par>
                                <p:cTn id="95" presetID="10" presetClass="entr" presetSubtype="0" fill="hold" nodeType="withEffect">
                                  <p:stCondLst>
                                    <p:cond delay="0"/>
                                  </p:stCondLst>
                                  <p:childTnLst>
                                    <p:set>
                                      <p:cBhvr>
                                        <p:cTn id="96" dur="1" fill="hold">
                                          <p:stCondLst>
                                            <p:cond delay="0"/>
                                          </p:stCondLst>
                                        </p:cTn>
                                        <p:tgtEl>
                                          <p:spTgt spid="71"/>
                                        </p:tgtEl>
                                        <p:attrNameLst>
                                          <p:attrName>style.visibility</p:attrName>
                                        </p:attrNameLst>
                                      </p:cBhvr>
                                      <p:to>
                                        <p:strVal val="visible"/>
                                      </p:to>
                                    </p:set>
                                    <p:animEffect transition="in" filter="fade">
                                      <p:cBhvr>
                                        <p:cTn id="97" dur="500"/>
                                        <p:tgtEl>
                                          <p:spTgt spid="71"/>
                                        </p:tgtEl>
                                      </p:cBhvr>
                                    </p:animEffect>
                                  </p:childTnLst>
                                </p:cTn>
                              </p:par>
                              <p:par>
                                <p:cTn id="98" presetID="10" presetClass="entr" presetSubtype="0" fill="hold" nodeType="withEffect">
                                  <p:stCondLst>
                                    <p:cond delay="0"/>
                                  </p:stCondLst>
                                  <p:childTnLst>
                                    <p:set>
                                      <p:cBhvr>
                                        <p:cTn id="99" dur="1" fill="hold">
                                          <p:stCondLst>
                                            <p:cond delay="0"/>
                                          </p:stCondLst>
                                        </p:cTn>
                                        <p:tgtEl>
                                          <p:spTgt spid="72"/>
                                        </p:tgtEl>
                                        <p:attrNameLst>
                                          <p:attrName>style.visibility</p:attrName>
                                        </p:attrNameLst>
                                      </p:cBhvr>
                                      <p:to>
                                        <p:strVal val="visible"/>
                                      </p:to>
                                    </p:set>
                                    <p:animEffect transition="in" filter="fade">
                                      <p:cBhvr>
                                        <p:cTn id="100" dur="500"/>
                                        <p:tgtEl>
                                          <p:spTgt spid="72"/>
                                        </p:tgtEl>
                                      </p:cBhvr>
                                    </p:animEffect>
                                  </p:childTnLst>
                                </p:cTn>
                              </p:par>
                              <p:par>
                                <p:cTn id="101" presetID="10" presetClass="entr" presetSubtype="0" fill="hold" nodeType="withEffect">
                                  <p:stCondLst>
                                    <p:cond delay="0"/>
                                  </p:stCondLst>
                                  <p:childTnLst>
                                    <p:set>
                                      <p:cBhvr>
                                        <p:cTn id="102" dur="1" fill="hold">
                                          <p:stCondLst>
                                            <p:cond delay="0"/>
                                          </p:stCondLst>
                                        </p:cTn>
                                        <p:tgtEl>
                                          <p:spTgt spid="73"/>
                                        </p:tgtEl>
                                        <p:attrNameLst>
                                          <p:attrName>style.visibility</p:attrName>
                                        </p:attrNameLst>
                                      </p:cBhvr>
                                      <p:to>
                                        <p:strVal val="visible"/>
                                      </p:to>
                                    </p:set>
                                    <p:animEffect transition="in" filter="fade">
                                      <p:cBhvr>
                                        <p:cTn id="103" dur="500"/>
                                        <p:tgtEl>
                                          <p:spTgt spid="73"/>
                                        </p:tgtEl>
                                      </p:cBhvr>
                                    </p:animEffect>
                                  </p:childTnLst>
                                </p:cTn>
                              </p:par>
                              <p:par>
                                <p:cTn id="104" presetID="10" presetClass="entr" presetSubtype="0" fill="hold" nodeType="withEffect">
                                  <p:stCondLst>
                                    <p:cond delay="0"/>
                                  </p:stCondLst>
                                  <p:childTnLst>
                                    <p:set>
                                      <p:cBhvr>
                                        <p:cTn id="105" dur="1" fill="hold">
                                          <p:stCondLst>
                                            <p:cond delay="0"/>
                                          </p:stCondLst>
                                        </p:cTn>
                                        <p:tgtEl>
                                          <p:spTgt spid="74"/>
                                        </p:tgtEl>
                                        <p:attrNameLst>
                                          <p:attrName>style.visibility</p:attrName>
                                        </p:attrNameLst>
                                      </p:cBhvr>
                                      <p:to>
                                        <p:strVal val="visible"/>
                                      </p:to>
                                    </p:set>
                                    <p:animEffect transition="in" filter="fade">
                                      <p:cBhvr>
                                        <p:cTn id="106" dur="500"/>
                                        <p:tgtEl>
                                          <p:spTgt spid="74"/>
                                        </p:tgtEl>
                                      </p:cBhvr>
                                    </p:animEffect>
                                  </p:childTnLst>
                                </p:cTn>
                              </p:par>
                              <p:par>
                                <p:cTn id="107" presetID="10" presetClass="entr" presetSubtype="0" fill="hold" nodeType="withEffect">
                                  <p:stCondLst>
                                    <p:cond delay="0"/>
                                  </p:stCondLst>
                                  <p:childTnLst>
                                    <p:set>
                                      <p:cBhvr>
                                        <p:cTn id="108" dur="1" fill="hold">
                                          <p:stCondLst>
                                            <p:cond delay="0"/>
                                          </p:stCondLst>
                                        </p:cTn>
                                        <p:tgtEl>
                                          <p:spTgt spid="75"/>
                                        </p:tgtEl>
                                        <p:attrNameLst>
                                          <p:attrName>style.visibility</p:attrName>
                                        </p:attrNameLst>
                                      </p:cBhvr>
                                      <p:to>
                                        <p:strVal val="visible"/>
                                      </p:to>
                                    </p:set>
                                    <p:animEffect transition="in" filter="fade">
                                      <p:cBhvr>
                                        <p:cTn id="109" dur="500"/>
                                        <p:tgtEl>
                                          <p:spTgt spid="75"/>
                                        </p:tgtEl>
                                      </p:cBhvr>
                                    </p:animEffect>
                                  </p:childTnLst>
                                </p:cTn>
                              </p:par>
                              <p:par>
                                <p:cTn id="110" presetID="10" presetClass="entr" presetSubtype="0" fill="hold" nodeType="withEffect">
                                  <p:stCondLst>
                                    <p:cond delay="0"/>
                                  </p:stCondLst>
                                  <p:childTnLst>
                                    <p:set>
                                      <p:cBhvr>
                                        <p:cTn id="111" dur="1" fill="hold">
                                          <p:stCondLst>
                                            <p:cond delay="0"/>
                                          </p:stCondLst>
                                        </p:cTn>
                                        <p:tgtEl>
                                          <p:spTgt spid="76"/>
                                        </p:tgtEl>
                                        <p:attrNameLst>
                                          <p:attrName>style.visibility</p:attrName>
                                        </p:attrNameLst>
                                      </p:cBhvr>
                                      <p:to>
                                        <p:strVal val="visible"/>
                                      </p:to>
                                    </p:set>
                                    <p:animEffect transition="in" filter="fade">
                                      <p:cBhvr>
                                        <p:cTn id="112" dur="500"/>
                                        <p:tgtEl>
                                          <p:spTgt spid="76"/>
                                        </p:tgtEl>
                                      </p:cBhvr>
                                    </p:animEffect>
                                  </p:childTnLst>
                                </p:cTn>
                              </p:par>
                              <p:par>
                                <p:cTn id="113" presetID="10" presetClass="entr" presetSubtype="0" fill="hold" nodeType="withEffect">
                                  <p:stCondLst>
                                    <p:cond delay="0"/>
                                  </p:stCondLst>
                                  <p:childTnLst>
                                    <p:set>
                                      <p:cBhvr>
                                        <p:cTn id="114" dur="1" fill="hold">
                                          <p:stCondLst>
                                            <p:cond delay="0"/>
                                          </p:stCondLst>
                                        </p:cTn>
                                        <p:tgtEl>
                                          <p:spTgt spid="77"/>
                                        </p:tgtEl>
                                        <p:attrNameLst>
                                          <p:attrName>style.visibility</p:attrName>
                                        </p:attrNameLst>
                                      </p:cBhvr>
                                      <p:to>
                                        <p:strVal val="visible"/>
                                      </p:to>
                                    </p:set>
                                    <p:animEffect transition="in" filter="fade">
                                      <p:cBhvr>
                                        <p:cTn id="115" dur="500"/>
                                        <p:tgtEl>
                                          <p:spTgt spid="77"/>
                                        </p:tgtEl>
                                      </p:cBhvr>
                                    </p:animEffect>
                                  </p:childTnLst>
                                </p:cTn>
                              </p:par>
                              <p:par>
                                <p:cTn id="116" presetID="10" presetClass="entr" presetSubtype="0" fill="hold" nodeType="withEffect">
                                  <p:stCondLst>
                                    <p:cond delay="0"/>
                                  </p:stCondLst>
                                  <p:childTnLst>
                                    <p:set>
                                      <p:cBhvr>
                                        <p:cTn id="117" dur="1" fill="hold">
                                          <p:stCondLst>
                                            <p:cond delay="0"/>
                                          </p:stCondLst>
                                        </p:cTn>
                                        <p:tgtEl>
                                          <p:spTgt spid="78"/>
                                        </p:tgtEl>
                                        <p:attrNameLst>
                                          <p:attrName>style.visibility</p:attrName>
                                        </p:attrNameLst>
                                      </p:cBhvr>
                                      <p:to>
                                        <p:strVal val="visible"/>
                                      </p:to>
                                    </p:set>
                                    <p:animEffect transition="in" filter="fade">
                                      <p:cBhvr>
                                        <p:cTn id="118" dur="500"/>
                                        <p:tgtEl>
                                          <p:spTgt spid="78"/>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10" presetClass="entr" presetSubtype="0" fill="hold" grpId="0" nodeType="clickEffect">
                                  <p:stCondLst>
                                    <p:cond delay="0"/>
                                  </p:stCondLst>
                                  <p:childTnLst>
                                    <p:set>
                                      <p:cBhvr>
                                        <p:cTn id="122" dur="1" fill="hold">
                                          <p:stCondLst>
                                            <p:cond delay="0"/>
                                          </p:stCondLst>
                                        </p:cTn>
                                        <p:tgtEl>
                                          <p:spTgt spid="79"/>
                                        </p:tgtEl>
                                        <p:attrNameLst>
                                          <p:attrName>style.visibility</p:attrName>
                                        </p:attrNameLst>
                                      </p:cBhvr>
                                      <p:to>
                                        <p:strVal val="visible"/>
                                      </p:to>
                                    </p:set>
                                    <p:animEffect transition="in" filter="fade">
                                      <p:cBhvr>
                                        <p:cTn id="123" dur="500"/>
                                        <p:tgtEl>
                                          <p:spTgt spid="79"/>
                                        </p:tgtEl>
                                      </p:cBhvr>
                                    </p:animEffect>
                                  </p:childTnLst>
                                </p:cTn>
                              </p:par>
                            </p:childTnLst>
                          </p:cTn>
                        </p:par>
                        <p:par>
                          <p:cTn id="124" fill="hold" nodeType="afterGroup">
                            <p:stCondLst>
                              <p:cond delay="500"/>
                            </p:stCondLst>
                            <p:childTnLst>
                              <p:par>
                                <p:cTn id="125" presetID="42" presetClass="path" presetSubtype="0" accel="50000" decel="50000" fill="hold" grpId="1" nodeType="afterEffect">
                                  <p:stCondLst>
                                    <p:cond delay="0"/>
                                  </p:stCondLst>
                                  <p:childTnLst>
                                    <p:animMotion origin="layout" path="M 1.38889E-6 -3.23699E-6 L -0.19149 0.38867 " pathEditMode="relative" rAng="0" ptsTypes="AA">
                                      <p:cBhvr>
                                        <p:cTn id="126" dur="2000" fill="hold"/>
                                        <p:tgtEl>
                                          <p:spTgt spid="79"/>
                                        </p:tgtEl>
                                        <p:attrNameLst>
                                          <p:attrName>ppt_x</p:attrName>
                                          <p:attrName>ppt_y</p:attrName>
                                        </p:attrNameLst>
                                      </p:cBhvr>
                                      <p:rCtr x="-9583" y="19422"/>
                                    </p:animMotion>
                                  </p:childTnLst>
                                </p:cTn>
                              </p:par>
                            </p:childTnLst>
                          </p:cTn>
                        </p:par>
                      </p:childTnLst>
                    </p:cTn>
                  </p:par>
                  <p:par>
                    <p:cTn id="127" fill="hold" nodeType="clickPar">
                      <p:stCondLst>
                        <p:cond delay="indefinite"/>
                      </p:stCondLst>
                      <p:childTnLst>
                        <p:par>
                          <p:cTn id="128" fill="hold" nodeType="withGroup">
                            <p:stCondLst>
                              <p:cond delay="0"/>
                            </p:stCondLst>
                            <p:childTnLst>
                              <p:par>
                                <p:cTn id="129" presetID="10" presetClass="entr" presetSubtype="0" fill="hold" grpId="0" nodeType="clickEffect">
                                  <p:stCondLst>
                                    <p:cond delay="0"/>
                                  </p:stCondLst>
                                  <p:childTnLst>
                                    <p:set>
                                      <p:cBhvr>
                                        <p:cTn id="130" dur="1" fill="hold">
                                          <p:stCondLst>
                                            <p:cond delay="0"/>
                                          </p:stCondLst>
                                        </p:cTn>
                                        <p:tgtEl>
                                          <p:spTgt spid="80"/>
                                        </p:tgtEl>
                                        <p:attrNameLst>
                                          <p:attrName>style.visibility</p:attrName>
                                        </p:attrNameLst>
                                      </p:cBhvr>
                                      <p:to>
                                        <p:strVal val="visible"/>
                                      </p:to>
                                    </p:set>
                                    <p:animEffect transition="in" filter="fade">
                                      <p:cBhvr>
                                        <p:cTn id="131" dur="500"/>
                                        <p:tgtEl>
                                          <p:spTgt spid="80"/>
                                        </p:tgtEl>
                                      </p:cBhvr>
                                    </p:animEffect>
                                  </p:childTnLst>
                                </p:cTn>
                              </p:par>
                              <p:par>
                                <p:cTn id="132" presetID="42" presetClass="path" presetSubtype="0" accel="50000" decel="50000" fill="hold" grpId="1" nodeType="withEffect">
                                  <p:stCondLst>
                                    <p:cond delay="0"/>
                                  </p:stCondLst>
                                  <p:childTnLst>
                                    <p:animMotion origin="layout" path="M 5.55556E-7 6.93642E-7 L -0.35955 0.29318 " pathEditMode="relative" rAng="0" ptsTypes="AA">
                                      <p:cBhvr>
                                        <p:cTn id="133" dur="2000" fill="hold"/>
                                        <p:tgtEl>
                                          <p:spTgt spid="80"/>
                                        </p:tgtEl>
                                        <p:attrNameLst>
                                          <p:attrName>ppt_x</p:attrName>
                                          <p:attrName>ppt_y</p:attrName>
                                        </p:attrNameLst>
                                      </p:cBhvr>
                                      <p:rCtr x="-17986" y="14659"/>
                                    </p:animMotion>
                                  </p:childTnLst>
                                </p:cTn>
                              </p:par>
                            </p:childTnLst>
                          </p:cTn>
                        </p:par>
                      </p:childTnLst>
                    </p:cTn>
                  </p:par>
                  <p:par>
                    <p:cTn id="134" fill="hold" nodeType="clickPar">
                      <p:stCondLst>
                        <p:cond delay="indefinite"/>
                      </p:stCondLst>
                      <p:childTnLst>
                        <p:par>
                          <p:cTn id="135" fill="hold" nodeType="withGroup">
                            <p:stCondLst>
                              <p:cond delay="0"/>
                            </p:stCondLst>
                            <p:childTnLst>
                              <p:par>
                                <p:cTn id="136" presetID="10" presetClass="entr" presetSubtype="0" fill="hold" grpId="0" nodeType="clickEffect">
                                  <p:stCondLst>
                                    <p:cond delay="0"/>
                                  </p:stCondLst>
                                  <p:childTnLst>
                                    <p:set>
                                      <p:cBhvr>
                                        <p:cTn id="137" dur="1" fill="hold">
                                          <p:stCondLst>
                                            <p:cond delay="0"/>
                                          </p:stCondLst>
                                        </p:cTn>
                                        <p:tgtEl>
                                          <p:spTgt spid="81"/>
                                        </p:tgtEl>
                                        <p:attrNameLst>
                                          <p:attrName>style.visibility</p:attrName>
                                        </p:attrNameLst>
                                      </p:cBhvr>
                                      <p:to>
                                        <p:strVal val="visible"/>
                                      </p:to>
                                    </p:set>
                                    <p:animEffect transition="in" filter="fade">
                                      <p:cBhvr>
                                        <p:cTn id="138" dur="500"/>
                                        <p:tgtEl>
                                          <p:spTgt spid="81"/>
                                        </p:tgtEl>
                                      </p:cBhvr>
                                    </p:animEffect>
                                  </p:childTnLst>
                                </p:cTn>
                              </p:par>
                              <p:par>
                                <p:cTn id="139" presetID="42" presetClass="path" presetSubtype="0" accel="50000" decel="50000" fill="hold" grpId="1" nodeType="withEffect">
                                  <p:stCondLst>
                                    <p:cond delay="0"/>
                                  </p:stCondLst>
                                  <p:childTnLst>
                                    <p:animMotion origin="layout" path="M -3.61111E-6 6.93642E-7 L 0.029 0.29318 " pathEditMode="relative" rAng="0" ptsTypes="AA">
                                      <p:cBhvr>
                                        <p:cTn id="140" dur="2000" fill="hold"/>
                                        <p:tgtEl>
                                          <p:spTgt spid="81"/>
                                        </p:tgtEl>
                                        <p:attrNameLst>
                                          <p:attrName>ppt_x</p:attrName>
                                          <p:attrName>ppt_y</p:attrName>
                                        </p:attrNameLst>
                                      </p:cBhvr>
                                      <p:rCtr x="1441" y="14659"/>
                                    </p:animMotion>
                                  </p:childTnLst>
                                </p:cTn>
                              </p:par>
                            </p:childTnLst>
                          </p:cTn>
                        </p:par>
                      </p:childTnLst>
                    </p:cTn>
                  </p:par>
                  <p:par>
                    <p:cTn id="141" fill="hold" nodeType="clickPar">
                      <p:stCondLst>
                        <p:cond delay="indefinite"/>
                      </p:stCondLst>
                      <p:childTnLst>
                        <p:par>
                          <p:cTn id="142" fill="hold" nodeType="withGroup">
                            <p:stCondLst>
                              <p:cond delay="0"/>
                            </p:stCondLst>
                            <p:childTnLst>
                              <p:par>
                                <p:cTn id="143" presetID="10" presetClass="entr" presetSubtype="0" fill="hold" grpId="0" nodeType="clickEffect">
                                  <p:stCondLst>
                                    <p:cond delay="0"/>
                                  </p:stCondLst>
                                  <p:childTnLst>
                                    <p:set>
                                      <p:cBhvr>
                                        <p:cTn id="144" dur="1" fill="hold">
                                          <p:stCondLst>
                                            <p:cond delay="0"/>
                                          </p:stCondLst>
                                        </p:cTn>
                                        <p:tgtEl>
                                          <p:spTgt spid="82"/>
                                        </p:tgtEl>
                                        <p:attrNameLst>
                                          <p:attrName>style.visibility</p:attrName>
                                        </p:attrNameLst>
                                      </p:cBhvr>
                                      <p:to>
                                        <p:strVal val="visible"/>
                                      </p:to>
                                    </p:set>
                                    <p:animEffect transition="in" filter="fade">
                                      <p:cBhvr>
                                        <p:cTn id="145" dur="500"/>
                                        <p:tgtEl>
                                          <p:spTgt spid="82"/>
                                        </p:tgtEl>
                                      </p:cBhvr>
                                    </p:animEffect>
                                  </p:childTnLst>
                                </p:cTn>
                              </p:par>
                              <p:par>
                                <p:cTn id="146" presetID="42" presetClass="path" presetSubtype="0" accel="50000" decel="50000" fill="hold" grpId="1" nodeType="withEffect">
                                  <p:stCondLst>
                                    <p:cond delay="0"/>
                                  </p:stCondLst>
                                  <p:childTnLst>
                                    <p:animMotion origin="layout" path="M 3.33333E-6 6.93642E-7 L 0.11545 0.47144 " pathEditMode="relative" rAng="0" ptsTypes="AA">
                                      <p:cBhvr>
                                        <p:cTn id="147" dur="2000" fill="hold"/>
                                        <p:tgtEl>
                                          <p:spTgt spid="82"/>
                                        </p:tgtEl>
                                        <p:attrNameLst>
                                          <p:attrName>ppt_x</p:attrName>
                                          <p:attrName>ppt_y</p:attrName>
                                        </p:attrNameLst>
                                      </p:cBhvr>
                                      <p:rCtr x="5764" y="23561"/>
                                    </p:animMotion>
                                  </p:childTnLst>
                                </p:cTn>
                              </p:par>
                            </p:childTnLst>
                          </p:cTn>
                        </p:par>
                      </p:childTnLst>
                    </p:cTn>
                  </p:par>
                  <p:par>
                    <p:cTn id="148" fill="hold" nodeType="clickPar">
                      <p:stCondLst>
                        <p:cond delay="indefinite"/>
                      </p:stCondLst>
                      <p:childTnLst>
                        <p:par>
                          <p:cTn id="149" fill="hold" nodeType="withGroup">
                            <p:stCondLst>
                              <p:cond delay="0"/>
                            </p:stCondLst>
                            <p:childTnLst>
                              <p:par>
                                <p:cTn id="150" presetID="10" presetClass="entr" presetSubtype="0" fill="hold" grpId="0" nodeType="clickEffect">
                                  <p:stCondLst>
                                    <p:cond delay="0"/>
                                  </p:stCondLst>
                                  <p:childTnLst>
                                    <p:set>
                                      <p:cBhvr>
                                        <p:cTn id="151" dur="1" fill="hold">
                                          <p:stCondLst>
                                            <p:cond delay="0"/>
                                          </p:stCondLst>
                                        </p:cTn>
                                        <p:tgtEl>
                                          <p:spTgt spid="84"/>
                                        </p:tgtEl>
                                        <p:attrNameLst>
                                          <p:attrName>style.visibility</p:attrName>
                                        </p:attrNameLst>
                                      </p:cBhvr>
                                      <p:to>
                                        <p:strVal val="visible"/>
                                      </p:to>
                                    </p:set>
                                    <p:animEffect transition="in" filter="fade">
                                      <p:cBhvr>
                                        <p:cTn id="152" dur="500"/>
                                        <p:tgtEl>
                                          <p:spTgt spid="84"/>
                                        </p:tgtEl>
                                      </p:cBhvr>
                                    </p:animEffect>
                                  </p:childTnLst>
                                </p:cTn>
                              </p:par>
                              <p:par>
                                <p:cTn id="153" presetID="42" presetClass="path" presetSubtype="0" accel="50000" decel="50000" fill="hold" grpId="1" nodeType="withEffect">
                                  <p:stCondLst>
                                    <p:cond delay="0"/>
                                  </p:stCondLst>
                                  <p:childTnLst>
                                    <p:animMotion origin="layout" path="M -4.16667E-6 -7.51445E-7 L 0.43959 0.1674 " pathEditMode="relative" rAng="0" ptsTypes="AA">
                                      <p:cBhvr>
                                        <p:cTn id="154" dur="2000" fill="hold"/>
                                        <p:tgtEl>
                                          <p:spTgt spid="84"/>
                                        </p:tgtEl>
                                        <p:attrNameLst>
                                          <p:attrName>ppt_x</p:attrName>
                                          <p:attrName>ppt_y</p:attrName>
                                        </p:attrNameLst>
                                      </p:cBhvr>
                                      <p:rCtr x="21979" y="8370"/>
                                    </p:animMotion>
                                  </p:childTnLst>
                                </p:cTn>
                              </p:par>
                            </p:childTnLst>
                          </p:cTn>
                        </p:par>
                      </p:childTnLst>
                    </p:cTn>
                  </p:par>
                  <p:par>
                    <p:cTn id="155" fill="hold" nodeType="clickPar">
                      <p:stCondLst>
                        <p:cond delay="indefinite"/>
                      </p:stCondLst>
                      <p:childTnLst>
                        <p:par>
                          <p:cTn id="156" fill="hold" nodeType="withGroup">
                            <p:stCondLst>
                              <p:cond delay="0"/>
                            </p:stCondLst>
                            <p:childTnLst>
                              <p:par>
                                <p:cTn id="157" presetID="10" presetClass="entr" presetSubtype="0" fill="hold" grpId="0" nodeType="clickEffect">
                                  <p:stCondLst>
                                    <p:cond delay="0"/>
                                  </p:stCondLst>
                                  <p:childTnLst>
                                    <p:set>
                                      <p:cBhvr>
                                        <p:cTn id="158" dur="1" fill="hold">
                                          <p:stCondLst>
                                            <p:cond delay="0"/>
                                          </p:stCondLst>
                                        </p:cTn>
                                        <p:tgtEl>
                                          <p:spTgt spid="85"/>
                                        </p:tgtEl>
                                        <p:attrNameLst>
                                          <p:attrName>style.visibility</p:attrName>
                                        </p:attrNameLst>
                                      </p:cBhvr>
                                      <p:to>
                                        <p:strVal val="visible"/>
                                      </p:to>
                                    </p:set>
                                    <p:animEffect transition="in" filter="fade">
                                      <p:cBhvr>
                                        <p:cTn id="159" dur="500"/>
                                        <p:tgtEl>
                                          <p:spTgt spid="85"/>
                                        </p:tgtEl>
                                      </p:cBhvr>
                                    </p:animEffect>
                                  </p:childTnLst>
                                </p:cTn>
                              </p:par>
                              <p:par>
                                <p:cTn id="160" presetID="1" presetClass="path" presetSubtype="0" accel="50000" fill="hold" grpId="1" nodeType="withEffect">
                                  <p:stCondLst>
                                    <p:cond delay="0"/>
                                  </p:stCondLst>
                                  <p:childTnLst>
                                    <p:animMotion origin="layout" path="M -0.00729 0.00532 C 0.0993 0.10659 0.13559 0.28324 0.07361 0.39907 C 0.0118 0.51491 -0.1257 0.52647 -0.23212 0.42566 C -0.33889 0.32393 -0.37483 0.14751 -0.3132 0.03191 C -0.25087 -0.08439 -0.11389 -0.09549 -0.00729 0.00532 Z " pathEditMode="relative" rAng="2133335" ptsTypes="fffff">
                                      <p:cBhvr>
                                        <p:cTn id="161" dur="4000" fill="hold"/>
                                        <p:tgtEl>
                                          <p:spTgt spid="85"/>
                                        </p:tgtEl>
                                        <p:attrNameLst>
                                          <p:attrName>ppt_x</p:attrName>
                                          <p:attrName>ppt_y</p:attrName>
                                        </p:attrNameLst>
                                      </p:cBhvr>
                                      <p:rCtr x="-11250" y="21017"/>
                                    </p:animMotion>
                                  </p:childTnLst>
                                </p:cTn>
                              </p:par>
                            </p:childTnLst>
                          </p:cTn>
                        </p:par>
                        <p:par>
                          <p:cTn id="162" fill="hold" nodeType="afterGroup">
                            <p:stCondLst>
                              <p:cond delay="4000"/>
                            </p:stCondLst>
                            <p:childTnLst>
                              <p:par>
                                <p:cTn id="163" presetID="10" presetClass="exit" presetSubtype="0" fill="hold" grpId="2" nodeType="afterEffect">
                                  <p:stCondLst>
                                    <p:cond delay="0"/>
                                  </p:stCondLst>
                                  <p:childTnLst>
                                    <p:animEffect transition="out" filter="fade">
                                      <p:cBhvr>
                                        <p:cTn id="164" dur="500"/>
                                        <p:tgtEl>
                                          <p:spTgt spid="85"/>
                                        </p:tgtEl>
                                      </p:cBhvr>
                                    </p:animEffect>
                                    <p:set>
                                      <p:cBhvr>
                                        <p:cTn id="165" dur="1" fill="hold">
                                          <p:stCondLst>
                                            <p:cond delay="499"/>
                                          </p:stCondLst>
                                        </p:cTn>
                                        <p:tgtEl>
                                          <p:spTgt spid="85"/>
                                        </p:tgtEl>
                                        <p:attrNameLst>
                                          <p:attrName>style.visibility</p:attrName>
                                        </p:attrNameLst>
                                      </p:cBhvr>
                                      <p:to>
                                        <p:strVal val="hidden"/>
                                      </p:to>
                                    </p:set>
                                  </p:childTnLst>
                                </p:cTn>
                              </p:par>
                              <p:par>
                                <p:cTn id="166" presetID="10" presetClass="entr" presetSubtype="0" fill="hold" grpId="0" nodeType="withEffect">
                                  <p:stCondLst>
                                    <p:cond delay="0"/>
                                  </p:stCondLst>
                                  <p:childTnLst>
                                    <p:set>
                                      <p:cBhvr>
                                        <p:cTn id="167" dur="1" fill="hold">
                                          <p:stCondLst>
                                            <p:cond delay="0"/>
                                          </p:stCondLst>
                                        </p:cTn>
                                        <p:tgtEl>
                                          <p:spTgt spid="9221"/>
                                        </p:tgtEl>
                                        <p:attrNameLst>
                                          <p:attrName>style.visibility</p:attrName>
                                        </p:attrNameLst>
                                      </p:cBhvr>
                                      <p:to>
                                        <p:strVal val="visible"/>
                                      </p:to>
                                    </p:set>
                                    <p:animEffect transition="in" filter="fade">
                                      <p:cBhvr>
                                        <p:cTn id="168" dur="500"/>
                                        <p:tgtEl>
                                          <p:spTgt spid="9221"/>
                                        </p:tgtEl>
                                      </p:cBhvr>
                                    </p:animEffect>
                                  </p:childTnLst>
                                </p:cTn>
                              </p:par>
                              <p:par>
                                <p:cTn id="169" presetID="10" presetClass="entr" presetSubtype="0" fill="hold" grpId="0" nodeType="withEffect">
                                  <p:stCondLst>
                                    <p:cond delay="0"/>
                                  </p:stCondLst>
                                  <p:childTnLst>
                                    <p:set>
                                      <p:cBhvr>
                                        <p:cTn id="170" dur="1" fill="hold">
                                          <p:stCondLst>
                                            <p:cond delay="0"/>
                                          </p:stCondLst>
                                        </p:cTn>
                                        <p:tgtEl>
                                          <p:spTgt spid="87"/>
                                        </p:tgtEl>
                                        <p:attrNameLst>
                                          <p:attrName>style.visibility</p:attrName>
                                        </p:attrNameLst>
                                      </p:cBhvr>
                                      <p:to>
                                        <p:strVal val="visible"/>
                                      </p:to>
                                    </p:set>
                                    <p:animEffect transition="in" filter="fade">
                                      <p:cBhvr>
                                        <p:cTn id="171" dur="500"/>
                                        <p:tgtEl>
                                          <p:spTgt spid="87"/>
                                        </p:tgtEl>
                                      </p:cBhvr>
                                    </p:animEffect>
                                  </p:childTnLst>
                                </p:cTn>
                              </p:par>
                              <p:par>
                                <p:cTn id="172" presetID="10" presetClass="entr" presetSubtype="0" fill="hold" nodeType="withEffect">
                                  <p:stCondLst>
                                    <p:cond delay="0"/>
                                  </p:stCondLst>
                                  <p:childTnLst>
                                    <p:set>
                                      <p:cBhvr>
                                        <p:cTn id="173" dur="1" fill="hold">
                                          <p:stCondLst>
                                            <p:cond delay="0"/>
                                          </p:stCondLst>
                                        </p:cTn>
                                        <p:tgtEl>
                                          <p:spTgt spid="88"/>
                                        </p:tgtEl>
                                        <p:attrNameLst>
                                          <p:attrName>style.visibility</p:attrName>
                                        </p:attrNameLst>
                                      </p:cBhvr>
                                      <p:to>
                                        <p:strVal val="visible"/>
                                      </p:to>
                                    </p:set>
                                    <p:animEffect transition="in" filter="fade">
                                      <p:cBhvr>
                                        <p:cTn id="174"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3" grpId="2" animBg="1"/>
      <p:bldP spid="52" grpId="0" animBg="1"/>
      <p:bldP spid="52" grpId="1" animBg="1"/>
      <p:bldP spid="52" grpId="2" animBg="1"/>
      <p:bldP spid="9216" grpId="0"/>
      <p:bldP spid="57" grpId="0"/>
      <p:bldP spid="59" grpId="0"/>
      <p:bldP spid="61" grpId="0"/>
      <p:bldP spid="63" grpId="0"/>
      <p:bldP spid="65" grpId="0"/>
      <p:bldP spid="79" grpId="0"/>
      <p:bldP spid="79" grpId="1"/>
      <p:bldP spid="80" grpId="0"/>
      <p:bldP spid="80" grpId="1"/>
      <p:bldP spid="81" grpId="0"/>
      <p:bldP spid="81" grpId="1"/>
      <p:bldP spid="82" grpId="0"/>
      <p:bldP spid="82" grpId="1"/>
      <p:bldP spid="84" grpId="0"/>
      <p:bldP spid="84" grpId="1"/>
      <p:bldP spid="85" grpId="0"/>
      <p:bldP spid="85" grpId="1"/>
      <p:bldP spid="85" grpId="2"/>
      <p:bldP spid="9221" grpId="0"/>
      <p:bldP spid="8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7745288" cy="561975"/>
          </a:xfrm>
        </p:spPr>
        <p:txBody>
          <a:bodyPr/>
          <a:lstStyle/>
          <a:p>
            <a:pPr eaLnBrk="1" fontAlgn="auto" hangingPunct="1">
              <a:spcAft>
                <a:spcPts val="0"/>
              </a:spcAft>
              <a:defRPr/>
            </a:pPr>
            <a:r>
              <a:rPr lang="en-CA" dirty="0" smtClean="0"/>
              <a:t>I) Inequality:</a:t>
            </a:r>
            <a:endParaRPr lang="en-CA" dirty="0"/>
          </a:p>
        </p:txBody>
      </p:sp>
      <p:sp>
        <p:nvSpPr>
          <p:cNvPr id="10243" name="Content Placeholder 2"/>
          <p:cNvSpPr>
            <a:spLocks noGrp="1"/>
          </p:cNvSpPr>
          <p:nvPr>
            <p:ph sz="quarter" idx="1"/>
          </p:nvPr>
        </p:nvSpPr>
        <p:spPr>
          <a:xfrm>
            <a:off x="179388" y="908050"/>
            <a:ext cx="8424862" cy="1800225"/>
          </a:xfrm>
        </p:spPr>
        <p:txBody>
          <a:bodyPr/>
          <a:lstStyle/>
          <a:p>
            <a:pPr eaLnBrk="1" hangingPunct="1"/>
            <a:r>
              <a:rPr lang="en-CA" smtClean="0"/>
              <a:t>The inequality will always eat the bigger value</a:t>
            </a:r>
          </a:p>
          <a:p>
            <a:pPr eaLnBrk="1" hangingPunct="1"/>
            <a:r>
              <a:rPr lang="en-CA" smtClean="0"/>
              <a:t>Remember: PACMAN!!  Pacman always eats the bigger cookie</a:t>
            </a:r>
          </a:p>
        </p:txBody>
      </p:sp>
      <p:sp>
        <p:nvSpPr>
          <p:cNvPr id="3" name="Pie 2"/>
          <p:cNvSpPr/>
          <p:nvPr/>
        </p:nvSpPr>
        <p:spPr>
          <a:xfrm rot="2548399">
            <a:off x="2905125" y="2289175"/>
            <a:ext cx="1798638" cy="1798638"/>
          </a:xfrm>
          <a:prstGeom prst="pi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solidFill>
                <a:schemeClr val="tx1"/>
              </a:solidFill>
            </a:endParaRPr>
          </a:p>
        </p:txBody>
      </p:sp>
      <p:sp>
        <p:nvSpPr>
          <p:cNvPr id="4" name="Oval 3"/>
          <p:cNvSpPr/>
          <p:nvPr/>
        </p:nvSpPr>
        <p:spPr>
          <a:xfrm>
            <a:off x="5003800" y="2803525"/>
            <a:ext cx="647700" cy="6477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7" name="Oval 6"/>
          <p:cNvSpPr/>
          <p:nvPr/>
        </p:nvSpPr>
        <p:spPr>
          <a:xfrm>
            <a:off x="2124075" y="3019425"/>
            <a:ext cx="360363" cy="36036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8" name="Oval 7"/>
          <p:cNvSpPr/>
          <p:nvPr/>
        </p:nvSpPr>
        <p:spPr>
          <a:xfrm>
            <a:off x="1619250" y="3019425"/>
            <a:ext cx="360363" cy="36036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 name="Oval 8"/>
          <p:cNvSpPr/>
          <p:nvPr/>
        </p:nvSpPr>
        <p:spPr>
          <a:xfrm>
            <a:off x="5795963" y="2803525"/>
            <a:ext cx="647700" cy="6477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 name="Oval 9"/>
          <p:cNvSpPr/>
          <p:nvPr/>
        </p:nvSpPr>
        <p:spPr>
          <a:xfrm>
            <a:off x="1116013" y="3019425"/>
            <a:ext cx="360362" cy="36036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6" name="TextBox 5"/>
          <p:cNvSpPr txBox="1">
            <a:spLocks noChangeArrowheads="1"/>
          </p:cNvSpPr>
          <p:nvPr/>
        </p:nvSpPr>
        <p:spPr bwMode="auto">
          <a:xfrm>
            <a:off x="5087938" y="3451225"/>
            <a:ext cx="4921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a:t>4lb</a:t>
            </a:r>
          </a:p>
        </p:txBody>
      </p:sp>
      <p:sp>
        <p:nvSpPr>
          <p:cNvPr id="12" name="TextBox 11"/>
          <p:cNvSpPr txBox="1">
            <a:spLocks noChangeArrowheads="1"/>
          </p:cNvSpPr>
          <p:nvPr/>
        </p:nvSpPr>
        <p:spPr bwMode="auto">
          <a:xfrm>
            <a:off x="5867400" y="3451225"/>
            <a:ext cx="4937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a:t>4lb</a:t>
            </a:r>
          </a:p>
        </p:txBody>
      </p:sp>
      <p:sp>
        <p:nvSpPr>
          <p:cNvPr id="13" name="TextBox 12"/>
          <p:cNvSpPr txBox="1">
            <a:spLocks noChangeArrowheads="1"/>
          </p:cNvSpPr>
          <p:nvPr/>
        </p:nvSpPr>
        <p:spPr bwMode="auto">
          <a:xfrm>
            <a:off x="2051050" y="3443288"/>
            <a:ext cx="4937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a:t>2lb</a:t>
            </a:r>
          </a:p>
        </p:txBody>
      </p:sp>
      <p:sp>
        <p:nvSpPr>
          <p:cNvPr id="14" name="TextBox 13"/>
          <p:cNvSpPr txBox="1">
            <a:spLocks noChangeArrowheads="1"/>
          </p:cNvSpPr>
          <p:nvPr/>
        </p:nvSpPr>
        <p:spPr bwMode="auto">
          <a:xfrm>
            <a:off x="1558925" y="3433763"/>
            <a:ext cx="4921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a:t>2lb</a:t>
            </a:r>
          </a:p>
        </p:txBody>
      </p:sp>
      <p:sp>
        <p:nvSpPr>
          <p:cNvPr id="15" name="TextBox 14"/>
          <p:cNvSpPr txBox="1">
            <a:spLocks noChangeArrowheads="1"/>
          </p:cNvSpPr>
          <p:nvPr/>
        </p:nvSpPr>
        <p:spPr bwMode="auto">
          <a:xfrm>
            <a:off x="1042988" y="3424238"/>
            <a:ext cx="4937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a:t>2lb</a:t>
            </a:r>
          </a:p>
        </p:txBody>
      </p:sp>
      <p:sp>
        <p:nvSpPr>
          <p:cNvPr id="45" name="Oval 44"/>
          <p:cNvSpPr/>
          <p:nvPr/>
        </p:nvSpPr>
        <p:spPr>
          <a:xfrm>
            <a:off x="3686175" y="476250"/>
            <a:ext cx="250825" cy="2524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46" name="Oval 45"/>
          <p:cNvSpPr/>
          <p:nvPr/>
        </p:nvSpPr>
        <p:spPr>
          <a:xfrm>
            <a:off x="4154488" y="476250"/>
            <a:ext cx="250825" cy="2524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47" name="Oval 46"/>
          <p:cNvSpPr/>
          <p:nvPr/>
        </p:nvSpPr>
        <p:spPr>
          <a:xfrm>
            <a:off x="4651375" y="476250"/>
            <a:ext cx="250825" cy="2524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48" name="Oval 47"/>
          <p:cNvSpPr/>
          <p:nvPr/>
        </p:nvSpPr>
        <p:spPr>
          <a:xfrm>
            <a:off x="5148263" y="476250"/>
            <a:ext cx="252412" cy="2524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49" name="Oval 48"/>
          <p:cNvSpPr/>
          <p:nvPr/>
        </p:nvSpPr>
        <p:spPr>
          <a:xfrm>
            <a:off x="5645150" y="476250"/>
            <a:ext cx="252413" cy="2524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0" name="Oval 49"/>
          <p:cNvSpPr/>
          <p:nvPr/>
        </p:nvSpPr>
        <p:spPr>
          <a:xfrm>
            <a:off x="6142038" y="476250"/>
            <a:ext cx="252412" cy="2524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1" name="Oval 50"/>
          <p:cNvSpPr/>
          <p:nvPr/>
        </p:nvSpPr>
        <p:spPr>
          <a:xfrm>
            <a:off x="6638925" y="476250"/>
            <a:ext cx="252413" cy="2524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2" name="Oval 51"/>
          <p:cNvSpPr/>
          <p:nvPr/>
        </p:nvSpPr>
        <p:spPr>
          <a:xfrm>
            <a:off x="7135813" y="476250"/>
            <a:ext cx="252412" cy="2524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3" name="Oval 52"/>
          <p:cNvSpPr/>
          <p:nvPr/>
        </p:nvSpPr>
        <p:spPr>
          <a:xfrm>
            <a:off x="7634288" y="476250"/>
            <a:ext cx="250825" cy="2524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4" name="Oval 53"/>
          <p:cNvSpPr/>
          <p:nvPr/>
        </p:nvSpPr>
        <p:spPr>
          <a:xfrm>
            <a:off x="8145463" y="476250"/>
            <a:ext cx="252412" cy="2524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6" name="Pie 15"/>
          <p:cNvSpPr/>
          <p:nvPr/>
        </p:nvSpPr>
        <p:spPr>
          <a:xfrm rot="2548399">
            <a:off x="2921000" y="255588"/>
            <a:ext cx="719138" cy="720725"/>
          </a:xfrm>
          <a:prstGeom prst="pi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solidFill>
                <a:schemeClr val="tx1"/>
              </a:solidFill>
            </a:endParaRPr>
          </a:p>
        </p:txBody>
      </p:sp>
      <p:sp>
        <p:nvSpPr>
          <p:cNvPr id="58" name="Pie 57"/>
          <p:cNvSpPr/>
          <p:nvPr/>
        </p:nvSpPr>
        <p:spPr>
          <a:xfrm rot="2548399">
            <a:off x="2921000" y="255588"/>
            <a:ext cx="719138" cy="720725"/>
          </a:xfrm>
          <a:prstGeom prst="pie">
            <a:avLst>
              <a:gd name="adj1" fmla="val 19983008"/>
              <a:gd name="adj2" fmla="val 18632917"/>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solidFill>
                <a:schemeClr val="tx1"/>
              </a:solidFill>
            </a:endParaRPr>
          </a:p>
        </p:txBody>
      </p:sp>
      <p:graphicFrame>
        <p:nvGraphicFramePr>
          <p:cNvPr id="11" name="Object 10"/>
          <p:cNvGraphicFramePr>
            <a:graphicFrameLocks noChangeAspect="1"/>
          </p:cNvGraphicFramePr>
          <p:nvPr/>
        </p:nvGraphicFramePr>
        <p:xfrm>
          <a:off x="4876800" y="2587625"/>
          <a:ext cx="792163" cy="1019175"/>
        </p:xfrm>
        <a:graphic>
          <a:graphicData uri="http://schemas.openxmlformats.org/presentationml/2006/ole">
            <mc:AlternateContent xmlns:mc="http://schemas.openxmlformats.org/markup-compatibility/2006">
              <mc:Choice xmlns:v="urn:schemas-microsoft-com:vml" Requires="v">
                <p:oleObj spid="_x0000_s2090" name="Equation" r:id="rId4" imgW="114102" imgH="177492" progId="Equation.DSMT4">
                  <p:embed/>
                </p:oleObj>
              </mc:Choice>
              <mc:Fallback>
                <p:oleObj name="Equation" r:id="rId4" imgW="114102" imgH="177492" progId="Equation.DSMT4">
                  <p:embed/>
                  <p:pic>
                    <p:nvPicPr>
                      <p:cNvPr id="0" name="Picture 2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2587625"/>
                        <a:ext cx="792163" cy="1019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0" name="Object 59"/>
          <p:cNvGraphicFramePr>
            <a:graphicFrameLocks noChangeAspect="1"/>
          </p:cNvGraphicFramePr>
          <p:nvPr/>
        </p:nvGraphicFramePr>
        <p:xfrm>
          <a:off x="2178050" y="2565400"/>
          <a:ext cx="881063" cy="1017588"/>
        </p:xfrm>
        <a:graphic>
          <a:graphicData uri="http://schemas.openxmlformats.org/presentationml/2006/ole">
            <mc:AlternateContent xmlns:mc="http://schemas.openxmlformats.org/markup-compatibility/2006">
              <mc:Choice xmlns:v="urn:schemas-microsoft-com:vml" Requires="v">
                <p:oleObj spid="_x0000_s2091" name="Equation" r:id="rId6" imgW="126725" imgH="177415" progId="Equation.DSMT4">
                  <p:embed/>
                </p:oleObj>
              </mc:Choice>
              <mc:Fallback>
                <p:oleObj name="Equation" r:id="rId6" imgW="126725" imgH="177415" progId="Equation.DSMT4">
                  <p:embed/>
                  <p:pic>
                    <p:nvPicPr>
                      <p:cNvPr id="0" name="Picture 2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78050" y="2565400"/>
                        <a:ext cx="881063" cy="1017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62" name="Straight Connector 61"/>
          <p:cNvCxnSpPr/>
          <p:nvPr/>
        </p:nvCxnSpPr>
        <p:spPr>
          <a:xfrm flipV="1">
            <a:off x="3757613" y="2508250"/>
            <a:ext cx="620712" cy="70485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H="1" flipV="1">
            <a:off x="3757613" y="3141663"/>
            <a:ext cx="676275" cy="638175"/>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Right Brace 69"/>
          <p:cNvSpPr/>
          <p:nvPr/>
        </p:nvSpPr>
        <p:spPr>
          <a:xfrm rot="5400000">
            <a:off x="5543551" y="3033712"/>
            <a:ext cx="360362" cy="1439863"/>
          </a:xfrm>
          <a:prstGeom prst="rightBrace">
            <a:avLst>
              <a:gd name="adj1" fmla="val 52121"/>
              <a:gd name="adj2" fmla="val 50000"/>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71" name="TextBox 70"/>
          <p:cNvSpPr txBox="1">
            <a:spLocks noChangeArrowheads="1"/>
          </p:cNvSpPr>
          <p:nvPr/>
        </p:nvSpPr>
        <p:spPr bwMode="auto">
          <a:xfrm>
            <a:off x="4716463" y="4005263"/>
            <a:ext cx="210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a:solidFill>
                  <a:srgbClr val="FF0000"/>
                </a:solidFill>
              </a:rPr>
              <a:t>This side is bigger!</a:t>
            </a:r>
          </a:p>
        </p:txBody>
      </p:sp>
      <p:sp>
        <p:nvSpPr>
          <p:cNvPr id="73" name="Right Brace 72"/>
          <p:cNvSpPr/>
          <p:nvPr/>
        </p:nvSpPr>
        <p:spPr>
          <a:xfrm rot="5400000">
            <a:off x="1635125" y="3105150"/>
            <a:ext cx="360363" cy="1439863"/>
          </a:xfrm>
          <a:prstGeom prst="rightBrace">
            <a:avLst>
              <a:gd name="adj1" fmla="val 52121"/>
              <a:gd name="adj2" fmla="val 50000"/>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74" name="TextBox 73"/>
          <p:cNvSpPr txBox="1">
            <a:spLocks noChangeArrowheads="1"/>
          </p:cNvSpPr>
          <p:nvPr/>
        </p:nvSpPr>
        <p:spPr bwMode="auto">
          <a:xfrm>
            <a:off x="633413" y="4005263"/>
            <a:ext cx="2209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a:solidFill>
                  <a:srgbClr val="FF0000"/>
                </a:solidFill>
              </a:rPr>
              <a:t>This side is smaller!</a:t>
            </a:r>
          </a:p>
        </p:txBody>
      </p:sp>
      <p:sp>
        <p:nvSpPr>
          <p:cNvPr id="75" name="TextBox 74"/>
          <p:cNvSpPr txBox="1">
            <a:spLocks noChangeArrowheads="1"/>
          </p:cNvSpPr>
          <p:nvPr/>
        </p:nvSpPr>
        <p:spPr bwMode="auto">
          <a:xfrm>
            <a:off x="4427538" y="4356100"/>
            <a:ext cx="28400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a:solidFill>
                  <a:srgbClr val="FF0000"/>
                </a:solidFill>
              </a:rPr>
              <a:t>PacMan will eat this side!!</a:t>
            </a:r>
          </a:p>
        </p:txBody>
      </p:sp>
      <p:sp>
        <p:nvSpPr>
          <p:cNvPr id="76" name="TextBox 75"/>
          <p:cNvSpPr txBox="1">
            <a:spLocks noChangeArrowheads="1"/>
          </p:cNvSpPr>
          <p:nvPr/>
        </p:nvSpPr>
        <p:spPr bwMode="auto">
          <a:xfrm>
            <a:off x="250825" y="4868863"/>
            <a:ext cx="5021263"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sz="2200">
                <a:solidFill>
                  <a:srgbClr val="FF0000"/>
                </a:solidFill>
              </a:rPr>
              <a:t>When this symbol is “eating” the right </a:t>
            </a:r>
            <a:br>
              <a:rPr lang="en-CA" sz="2200">
                <a:solidFill>
                  <a:srgbClr val="FF0000"/>
                </a:solidFill>
              </a:rPr>
            </a:br>
            <a:r>
              <a:rPr lang="en-CA" sz="2200">
                <a:solidFill>
                  <a:srgbClr val="FF0000"/>
                </a:solidFill>
              </a:rPr>
              <a:t>side, it means the right value is larger!!</a:t>
            </a:r>
          </a:p>
        </p:txBody>
      </p:sp>
      <p:sp>
        <p:nvSpPr>
          <p:cNvPr id="72" name="Freeform 71"/>
          <p:cNvSpPr/>
          <p:nvPr/>
        </p:nvSpPr>
        <p:spPr>
          <a:xfrm>
            <a:off x="3198813" y="3341688"/>
            <a:ext cx="2366962" cy="1955800"/>
          </a:xfrm>
          <a:custGeom>
            <a:avLst/>
            <a:gdLst>
              <a:gd name="connsiteX0" fmla="*/ 1988509 w 2366882"/>
              <a:gd name="connsiteY0" fmla="*/ 1954924 h 1954924"/>
              <a:gd name="connsiteX1" fmla="*/ 2366882 w 2366882"/>
              <a:gd name="connsiteY1" fmla="*/ 1261241 h 1954924"/>
              <a:gd name="connsiteX2" fmla="*/ 2366882 w 2366882"/>
              <a:gd name="connsiteY2" fmla="*/ 1261241 h 1954924"/>
              <a:gd name="connsiteX3" fmla="*/ 96647 w 2366882"/>
              <a:gd name="connsiteY3" fmla="*/ 1040524 h 1954924"/>
              <a:gd name="connsiteX4" fmla="*/ 632675 w 2366882"/>
              <a:gd name="connsiteY4" fmla="*/ 0 h 1954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6882" h="1954924">
                <a:moveTo>
                  <a:pt x="1988509" y="1954924"/>
                </a:moveTo>
                <a:lnTo>
                  <a:pt x="2366882" y="1261241"/>
                </a:lnTo>
                <a:lnTo>
                  <a:pt x="2366882" y="1261241"/>
                </a:lnTo>
                <a:cubicBezTo>
                  <a:pt x="1988510" y="1224455"/>
                  <a:pt x="385681" y="1250731"/>
                  <a:pt x="96647" y="1040524"/>
                </a:cubicBezTo>
                <a:cubicBezTo>
                  <a:pt x="-192388" y="830317"/>
                  <a:pt x="220143" y="415158"/>
                  <a:pt x="632675" y="0"/>
                </a:cubicBezTo>
              </a:path>
            </a:pathLst>
          </a:custGeom>
          <a:noFill/>
          <a:ln>
            <a:solidFill>
              <a:srgbClr val="FF0000"/>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78" name="TextBox 77"/>
          <p:cNvSpPr txBox="1">
            <a:spLocks noChangeArrowheads="1"/>
          </p:cNvSpPr>
          <p:nvPr/>
        </p:nvSpPr>
        <p:spPr bwMode="auto">
          <a:xfrm>
            <a:off x="250825" y="5756275"/>
            <a:ext cx="54133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CA" sz="2200">
                <a:solidFill>
                  <a:srgbClr val="FF0000"/>
                </a:solidFill>
              </a:rPr>
              <a:t>If we switch sides and “eats” the left side, </a:t>
            </a:r>
            <a:br>
              <a:rPr lang="en-CA" sz="2200">
                <a:solidFill>
                  <a:srgbClr val="FF0000"/>
                </a:solidFill>
              </a:rPr>
            </a:br>
            <a:r>
              <a:rPr lang="en-CA" sz="2200">
                <a:solidFill>
                  <a:srgbClr val="FF0000"/>
                </a:solidFill>
              </a:rPr>
              <a:t>it means that the left side is larger</a:t>
            </a:r>
          </a:p>
        </p:txBody>
      </p:sp>
      <p:cxnSp>
        <p:nvCxnSpPr>
          <p:cNvPr id="79" name="Straight Connector 78"/>
          <p:cNvCxnSpPr/>
          <p:nvPr/>
        </p:nvCxnSpPr>
        <p:spPr>
          <a:xfrm flipH="1" flipV="1">
            <a:off x="3519488" y="2492375"/>
            <a:ext cx="620712" cy="70485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flipV="1">
            <a:off x="3446463" y="3149600"/>
            <a:ext cx="677862" cy="639763"/>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99081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3" presetClass="path" presetSubtype="0" fill="hold" nodeType="clickEffect">
                                  <p:stCondLst>
                                    <p:cond delay="0"/>
                                  </p:stCondLst>
                                  <p:childTnLst>
                                    <p:animMotion origin="layout" path="M -5.55556E-7 -9.82659E-7 L 0.56649 0.00069 " pathEditMode="relative" rAng="0" ptsTypes="AA">
                                      <p:cBhvr>
                                        <p:cTn id="6" dur="10000" fill="hold"/>
                                        <p:tgtEl>
                                          <p:spTgt spid="16"/>
                                        </p:tgtEl>
                                        <p:attrNameLst>
                                          <p:attrName>ppt_x</p:attrName>
                                          <p:attrName>ppt_y</p:attrName>
                                        </p:attrNameLst>
                                      </p:cBhvr>
                                      <p:rCtr x="28316" y="23"/>
                                    </p:animMotion>
                                  </p:childTnLst>
                                </p:cTn>
                              </p:par>
                              <p:par>
                                <p:cTn id="7" presetID="63" presetClass="path" presetSubtype="0" fill="hold" nodeType="withEffect">
                                  <p:stCondLst>
                                    <p:cond delay="0"/>
                                  </p:stCondLst>
                                  <p:childTnLst>
                                    <p:animMotion origin="layout" path="M -0.00053 -0.00069 L 0.56597 -4.50867E-6 " pathEditMode="relative" rAng="0" ptsTypes="AA">
                                      <p:cBhvr>
                                        <p:cTn id="8" dur="10000" fill="hold"/>
                                        <p:tgtEl>
                                          <p:spTgt spid="58"/>
                                        </p:tgtEl>
                                        <p:attrNameLst>
                                          <p:attrName>ppt_x</p:attrName>
                                          <p:attrName>ppt_y</p:attrName>
                                        </p:attrNameLst>
                                      </p:cBhvr>
                                      <p:rCtr x="28316" y="23"/>
                                    </p:animMotion>
                                  </p:childTnLst>
                                </p:cTn>
                              </p:par>
                              <p:par>
                                <p:cTn id="9" presetID="35" presetClass="emph" presetSubtype="0" repeatCount="10000" fill="hold" nodeType="withEffect">
                                  <p:stCondLst>
                                    <p:cond delay="0"/>
                                  </p:stCondLst>
                                  <p:childTnLst>
                                    <p:anim calcmode="discrete" valueType="str">
                                      <p:cBhvr>
                                        <p:cTn id="10" dur="1000" fill="hold"/>
                                        <p:tgtEl>
                                          <p:spTgt spid="58"/>
                                        </p:tgtEl>
                                        <p:attrNameLst>
                                          <p:attrName>style.visibility</p:attrName>
                                        </p:attrNameLst>
                                      </p:cBhvr>
                                      <p:tavLst>
                                        <p:tav tm="0">
                                          <p:val>
                                            <p:strVal val="hidden"/>
                                          </p:val>
                                        </p:tav>
                                        <p:tav tm="50000">
                                          <p:val>
                                            <p:strVal val="visible"/>
                                          </p:val>
                                        </p:tav>
                                      </p:tavLst>
                                    </p:anim>
                                  </p:childTnLst>
                                </p:cTn>
                              </p:par>
                              <p:par>
                                <p:cTn id="11" presetID="10" presetClass="exit" presetSubtype="0" fill="hold" grpId="0" nodeType="withEffect">
                                  <p:stCondLst>
                                    <p:cond delay="0"/>
                                  </p:stCondLst>
                                  <p:childTnLst>
                                    <p:animEffect transition="out" filter="fade">
                                      <p:cBhvr>
                                        <p:cTn id="12" dur="500"/>
                                        <p:tgtEl>
                                          <p:spTgt spid="45"/>
                                        </p:tgtEl>
                                      </p:cBhvr>
                                    </p:animEffect>
                                    <p:set>
                                      <p:cBhvr>
                                        <p:cTn id="13" dur="1" fill="hold">
                                          <p:stCondLst>
                                            <p:cond delay="499"/>
                                          </p:stCondLst>
                                        </p:cTn>
                                        <p:tgtEl>
                                          <p:spTgt spid="45"/>
                                        </p:tgtEl>
                                        <p:attrNameLst>
                                          <p:attrName>style.visibility</p:attrName>
                                        </p:attrNameLst>
                                      </p:cBhvr>
                                      <p:to>
                                        <p:strVal val="hidden"/>
                                      </p:to>
                                    </p:set>
                                  </p:childTnLst>
                                </p:cTn>
                              </p:par>
                              <p:par>
                                <p:cTn id="14" presetID="10" presetClass="exit" presetSubtype="0" fill="hold" grpId="0" nodeType="withEffect">
                                  <p:stCondLst>
                                    <p:cond delay="1000"/>
                                  </p:stCondLst>
                                  <p:childTnLst>
                                    <p:animEffect transition="out" filter="fade">
                                      <p:cBhvr>
                                        <p:cTn id="15" dur="1000"/>
                                        <p:tgtEl>
                                          <p:spTgt spid="46"/>
                                        </p:tgtEl>
                                      </p:cBhvr>
                                    </p:animEffect>
                                    <p:set>
                                      <p:cBhvr>
                                        <p:cTn id="16" dur="1" fill="hold">
                                          <p:stCondLst>
                                            <p:cond delay="999"/>
                                          </p:stCondLst>
                                        </p:cTn>
                                        <p:tgtEl>
                                          <p:spTgt spid="46"/>
                                        </p:tgtEl>
                                        <p:attrNameLst>
                                          <p:attrName>style.visibility</p:attrName>
                                        </p:attrNameLst>
                                      </p:cBhvr>
                                      <p:to>
                                        <p:strVal val="hidden"/>
                                      </p:to>
                                    </p:set>
                                  </p:childTnLst>
                                </p:cTn>
                              </p:par>
                              <p:par>
                                <p:cTn id="17" presetID="10" presetClass="exit" presetSubtype="0" fill="hold" grpId="0" nodeType="withEffect">
                                  <p:stCondLst>
                                    <p:cond delay="2000"/>
                                  </p:stCondLst>
                                  <p:childTnLst>
                                    <p:animEffect transition="out" filter="fade">
                                      <p:cBhvr>
                                        <p:cTn id="18" dur="1000"/>
                                        <p:tgtEl>
                                          <p:spTgt spid="47"/>
                                        </p:tgtEl>
                                      </p:cBhvr>
                                    </p:animEffect>
                                    <p:set>
                                      <p:cBhvr>
                                        <p:cTn id="19" dur="1" fill="hold">
                                          <p:stCondLst>
                                            <p:cond delay="999"/>
                                          </p:stCondLst>
                                        </p:cTn>
                                        <p:tgtEl>
                                          <p:spTgt spid="47"/>
                                        </p:tgtEl>
                                        <p:attrNameLst>
                                          <p:attrName>style.visibility</p:attrName>
                                        </p:attrNameLst>
                                      </p:cBhvr>
                                      <p:to>
                                        <p:strVal val="hidden"/>
                                      </p:to>
                                    </p:set>
                                  </p:childTnLst>
                                </p:cTn>
                              </p:par>
                              <p:par>
                                <p:cTn id="20" presetID="10" presetClass="exit" presetSubtype="0" fill="hold" grpId="0" nodeType="withEffect">
                                  <p:stCondLst>
                                    <p:cond delay="3000"/>
                                  </p:stCondLst>
                                  <p:childTnLst>
                                    <p:animEffect transition="out" filter="fade">
                                      <p:cBhvr>
                                        <p:cTn id="21" dur="1000"/>
                                        <p:tgtEl>
                                          <p:spTgt spid="48"/>
                                        </p:tgtEl>
                                      </p:cBhvr>
                                    </p:animEffect>
                                    <p:set>
                                      <p:cBhvr>
                                        <p:cTn id="22" dur="1" fill="hold">
                                          <p:stCondLst>
                                            <p:cond delay="999"/>
                                          </p:stCondLst>
                                        </p:cTn>
                                        <p:tgtEl>
                                          <p:spTgt spid="48"/>
                                        </p:tgtEl>
                                        <p:attrNameLst>
                                          <p:attrName>style.visibility</p:attrName>
                                        </p:attrNameLst>
                                      </p:cBhvr>
                                      <p:to>
                                        <p:strVal val="hidden"/>
                                      </p:to>
                                    </p:set>
                                  </p:childTnLst>
                                </p:cTn>
                              </p:par>
                              <p:par>
                                <p:cTn id="23" presetID="10" presetClass="exit" presetSubtype="0" fill="hold" grpId="0" nodeType="withEffect">
                                  <p:stCondLst>
                                    <p:cond delay="4000"/>
                                  </p:stCondLst>
                                  <p:childTnLst>
                                    <p:animEffect transition="out" filter="fade">
                                      <p:cBhvr>
                                        <p:cTn id="24" dur="1000"/>
                                        <p:tgtEl>
                                          <p:spTgt spid="49"/>
                                        </p:tgtEl>
                                      </p:cBhvr>
                                    </p:animEffect>
                                    <p:set>
                                      <p:cBhvr>
                                        <p:cTn id="25" dur="1" fill="hold">
                                          <p:stCondLst>
                                            <p:cond delay="999"/>
                                          </p:stCondLst>
                                        </p:cTn>
                                        <p:tgtEl>
                                          <p:spTgt spid="49"/>
                                        </p:tgtEl>
                                        <p:attrNameLst>
                                          <p:attrName>style.visibility</p:attrName>
                                        </p:attrNameLst>
                                      </p:cBhvr>
                                      <p:to>
                                        <p:strVal val="hidden"/>
                                      </p:to>
                                    </p:set>
                                  </p:childTnLst>
                                </p:cTn>
                              </p:par>
                              <p:par>
                                <p:cTn id="26" presetID="10" presetClass="exit" presetSubtype="0" fill="hold" grpId="0" nodeType="withEffect">
                                  <p:stCondLst>
                                    <p:cond delay="5000"/>
                                  </p:stCondLst>
                                  <p:childTnLst>
                                    <p:animEffect transition="out" filter="fade">
                                      <p:cBhvr>
                                        <p:cTn id="27" dur="1000"/>
                                        <p:tgtEl>
                                          <p:spTgt spid="50"/>
                                        </p:tgtEl>
                                      </p:cBhvr>
                                    </p:animEffect>
                                    <p:set>
                                      <p:cBhvr>
                                        <p:cTn id="28" dur="1" fill="hold">
                                          <p:stCondLst>
                                            <p:cond delay="999"/>
                                          </p:stCondLst>
                                        </p:cTn>
                                        <p:tgtEl>
                                          <p:spTgt spid="50"/>
                                        </p:tgtEl>
                                        <p:attrNameLst>
                                          <p:attrName>style.visibility</p:attrName>
                                        </p:attrNameLst>
                                      </p:cBhvr>
                                      <p:to>
                                        <p:strVal val="hidden"/>
                                      </p:to>
                                    </p:set>
                                  </p:childTnLst>
                                </p:cTn>
                              </p:par>
                              <p:par>
                                <p:cTn id="29" presetID="10" presetClass="exit" presetSubtype="0" fill="hold" grpId="0" nodeType="withEffect">
                                  <p:stCondLst>
                                    <p:cond delay="6000"/>
                                  </p:stCondLst>
                                  <p:childTnLst>
                                    <p:animEffect transition="out" filter="fade">
                                      <p:cBhvr>
                                        <p:cTn id="30" dur="1000"/>
                                        <p:tgtEl>
                                          <p:spTgt spid="51"/>
                                        </p:tgtEl>
                                      </p:cBhvr>
                                    </p:animEffect>
                                    <p:set>
                                      <p:cBhvr>
                                        <p:cTn id="31" dur="1" fill="hold">
                                          <p:stCondLst>
                                            <p:cond delay="999"/>
                                          </p:stCondLst>
                                        </p:cTn>
                                        <p:tgtEl>
                                          <p:spTgt spid="51"/>
                                        </p:tgtEl>
                                        <p:attrNameLst>
                                          <p:attrName>style.visibility</p:attrName>
                                        </p:attrNameLst>
                                      </p:cBhvr>
                                      <p:to>
                                        <p:strVal val="hidden"/>
                                      </p:to>
                                    </p:set>
                                  </p:childTnLst>
                                </p:cTn>
                              </p:par>
                              <p:par>
                                <p:cTn id="32" presetID="10" presetClass="exit" presetSubtype="0" fill="hold" grpId="0" nodeType="withEffect">
                                  <p:stCondLst>
                                    <p:cond delay="7000"/>
                                  </p:stCondLst>
                                  <p:childTnLst>
                                    <p:animEffect transition="out" filter="fade">
                                      <p:cBhvr>
                                        <p:cTn id="33" dur="1000"/>
                                        <p:tgtEl>
                                          <p:spTgt spid="52"/>
                                        </p:tgtEl>
                                      </p:cBhvr>
                                    </p:animEffect>
                                    <p:set>
                                      <p:cBhvr>
                                        <p:cTn id="34" dur="1" fill="hold">
                                          <p:stCondLst>
                                            <p:cond delay="999"/>
                                          </p:stCondLst>
                                        </p:cTn>
                                        <p:tgtEl>
                                          <p:spTgt spid="52"/>
                                        </p:tgtEl>
                                        <p:attrNameLst>
                                          <p:attrName>style.visibility</p:attrName>
                                        </p:attrNameLst>
                                      </p:cBhvr>
                                      <p:to>
                                        <p:strVal val="hidden"/>
                                      </p:to>
                                    </p:set>
                                  </p:childTnLst>
                                </p:cTn>
                              </p:par>
                              <p:par>
                                <p:cTn id="35" presetID="10" presetClass="exit" presetSubtype="0" fill="hold" grpId="0" nodeType="withEffect">
                                  <p:stCondLst>
                                    <p:cond delay="8000"/>
                                  </p:stCondLst>
                                  <p:childTnLst>
                                    <p:animEffect transition="out" filter="fade">
                                      <p:cBhvr>
                                        <p:cTn id="36" dur="1000"/>
                                        <p:tgtEl>
                                          <p:spTgt spid="53"/>
                                        </p:tgtEl>
                                      </p:cBhvr>
                                    </p:animEffect>
                                    <p:set>
                                      <p:cBhvr>
                                        <p:cTn id="37" dur="1" fill="hold">
                                          <p:stCondLst>
                                            <p:cond delay="999"/>
                                          </p:stCondLst>
                                        </p:cTn>
                                        <p:tgtEl>
                                          <p:spTgt spid="53"/>
                                        </p:tgtEl>
                                        <p:attrNameLst>
                                          <p:attrName>style.visibility</p:attrName>
                                        </p:attrNameLst>
                                      </p:cBhvr>
                                      <p:to>
                                        <p:strVal val="hidden"/>
                                      </p:to>
                                    </p:set>
                                  </p:childTnLst>
                                </p:cTn>
                              </p:par>
                              <p:par>
                                <p:cTn id="38" presetID="10" presetClass="exit" presetSubtype="0" fill="hold" grpId="0" nodeType="withEffect">
                                  <p:stCondLst>
                                    <p:cond delay="9000"/>
                                  </p:stCondLst>
                                  <p:childTnLst>
                                    <p:animEffect transition="out" filter="fade">
                                      <p:cBhvr>
                                        <p:cTn id="39" dur="1000"/>
                                        <p:tgtEl>
                                          <p:spTgt spid="54"/>
                                        </p:tgtEl>
                                      </p:cBhvr>
                                    </p:animEffect>
                                    <p:set>
                                      <p:cBhvr>
                                        <p:cTn id="40" dur="1" fill="hold">
                                          <p:stCondLst>
                                            <p:cond delay="999"/>
                                          </p:stCondLst>
                                        </p:cTn>
                                        <p:tgtEl>
                                          <p:spTgt spid="54"/>
                                        </p:tgtEl>
                                        <p:attrNameLst>
                                          <p:attrName>style.visibility</p:attrName>
                                        </p:attrNameLst>
                                      </p:cBhvr>
                                      <p:to>
                                        <p:strVal val="hidden"/>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nodeType="clickEffect">
                                  <p:stCondLst>
                                    <p:cond delay="0"/>
                                  </p:stCondLst>
                                  <p:childTnLst>
                                    <p:set>
                                      <p:cBhvr>
                                        <p:cTn id="44" dur="1" fill="hold">
                                          <p:stCondLst>
                                            <p:cond delay="0"/>
                                          </p:stCondLst>
                                        </p:cTn>
                                        <p:tgtEl>
                                          <p:spTgt spid="10243">
                                            <p:txEl>
                                              <p:pRg st="1" end="1"/>
                                            </p:txEl>
                                          </p:spTgt>
                                        </p:tgtEl>
                                        <p:attrNameLst>
                                          <p:attrName>style.visibility</p:attrName>
                                        </p:attrNameLst>
                                      </p:cBhvr>
                                      <p:to>
                                        <p:strVal val="visible"/>
                                      </p:to>
                                    </p:set>
                                    <p:animEffect transition="in" filter="fade">
                                      <p:cBhvr>
                                        <p:cTn id="45" dur="500"/>
                                        <p:tgtEl>
                                          <p:spTgt spid="10243">
                                            <p:txEl>
                                              <p:pRg st="1" end="1"/>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4"/>
                                        </p:tgtEl>
                                        <p:attrNameLst>
                                          <p:attrName>style.visibility</p:attrName>
                                        </p:attrNameLst>
                                      </p:cBhvr>
                                      <p:to>
                                        <p:strVal val="visible"/>
                                      </p:to>
                                    </p:set>
                                    <p:animEffect transition="in" filter="fade">
                                      <p:cBhvr>
                                        <p:cTn id="50" dur="500"/>
                                        <p:tgtEl>
                                          <p:spTgt spid="4"/>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9"/>
                                        </p:tgtEl>
                                        <p:attrNameLst>
                                          <p:attrName>style.visibility</p:attrName>
                                        </p:attrNameLst>
                                      </p:cBhvr>
                                      <p:to>
                                        <p:strVal val="visible"/>
                                      </p:to>
                                    </p:set>
                                    <p:animEffect transition="in" filter="fade">
                                      <p:cBhvr>
                                        <p:cTn id="53" dur="500"/>
                                        <p:tgtEl>
                                          <p:spTgt spid="9"/>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6"/>
                                        </p:tgtEl>
                                        <p:attrNameLst>
                                          <p:attrName>style.visibility</p:attrName>
                                        </p:attrNameLst>
                                      </p:cBhvr>
                                      <p:to>
                                        <p:strVal val="visible"/>
                                      </p:to>
                                    </p:set>
                                    <p:animEffect transition="in" filter="fade">
                                      <p:cBhvr>
                                        <p:cTn id="56" dur="500"/>
                                        <p:tgtEl>
                                          <p:spTgt spid="6"/>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12"/>
                                        </p:tgtEl>
                                        <p:attrNameLst>
                                          <p:attrName>style.visibility</p:attrName>
                                        </p:attrNameLst>
                                      </p:cBhvr>
                                      <p:to>
                                        <p:strVal val="visible"/>
                                      </p:to>
                                    </p:set>
                                    <p:animEffect transition="in" filter="fade">
                                      <p:cBhvr>
                                        <p:cTn id="59" dur="500"/>
                                        <p:tgtEl>
                                          <p:spTgt spid="12"/>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7"/>
                                        </p:tgtEl>
                                        <p:attrNameLst>
                                          <p:attrName>style.visibility</p:attrName>
                                        </p:attrNameLst>
                                      </p:cBhvr>
                                      <p:to>
                                        <p:strVal val="visible"/>
                                      </p:to>
                                    </p:set>
                                    <p:animEffect transition="in" filter="fade">
                                      <p:cBhvr>
                                        <p:cTn id="64" dur="500"/>
                                        <p:tgtEl>
                                          <p:spTgt spid="7"/>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fade">
                                      <p:cBhvr>
                                        <p:cTn id="67" dur="500"/>
                                        <p:tgtEl>
                                          <p:spTgt spid="8"/>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10"/>
                                        </p:tgtEl>
                                        <p:attrNameLst>
                                          <p:attrName>style.visibility</p:attrName>
                                        </p:attrNameLst>
                                      </p:cBhvr>
                                      <p:to>
                                        <p:strVal val="visible"/>
                                      </p:to>
                                    </p:set>
                                    <p:animEffect transition="in" filter="fade">
                                      <p:cBhvr>
                                        <p:cTn id="70" dur="500"/>
                                        <p:tgtEl>
                                          <p:spTgt spid="10"/>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13"/>
                                        </p:tgtEl>
                                        <p:attrNameLst>
                                          <p:attrName>style.visibility</p:attrName>
                                        </p:attrNameLst>
                                      </p:cBhvr>
                                      <p:to>
                                        <p:strVal val="visible"/>
                                      </p:to>
                                    </p:set>
                                    <p:animEffect transition="in" filter="fade">
                                      <p:cBhvr>
                                        <p:cTn id="73" dur="500"/>
                                        <p:tgtEl>
                                          <p:spTgt spid="13"/>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14"/>
                                        </p:tgtEl>
                                        <p:attrNameLst>
                                          <p:attrName>style.visibility</p:attrName>
                                        </p:attrNameLst>
                                      </p:cBhvr>
                                      <p:to>
                                        <p:strVal val="visible"/>
                                      </p:to>
                                    </p:set>
                                    <p:animEffect transition="in" filter="fade">
                                      <p:cBhvr>
                                        <p:cTn id="76" dur="500"/>
                                        <p:tgtEl>
                                          <p:spTgt spid="14"/>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15"/>
                                        </p:tgtEl>
                                        <p:attrNameLst>
                                          <p:attrName>style.visibility</p:attrName>
                                        </p:attrNameLst>
                                      </p:cBhvr>
                                      <p:to>
                                        <p:strVal val="visible"/>
                                      </p:to>
                                    </p:set>
                                    <p:animEffect transition="in" filter="fade">
                                      <p:cBhvr>
                                        <p:cTn id="79" dur="500"/>
                                        <p:tgtEl>
                                          <p:spTgt spid="15"/>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22" presetClass="entr" presetSubtype="4" fill="hold" grpId="0" nodeType="clickEffect">
                                  <p:stCondLst>
                                    <p:cond delay="0"/>
                                  </p:stCondLst>
                                  <p:childTnLst>
                                    <p:set>
                                      <p:cBhvr>
                                        <p:cTn id="83" dur="1" fill="hold">
                                          <p:stCondLst>
                                            <p:cond delay="0"/>
                                          </p:stCondLst>
                                        </p:cTn>
                                        <p:tgtEl>
                                          <p:spTgt spid="70"/>
                                        </p:tgtEl>
                                        <p:attrNameLst>
                                          <p:attrName>style.visibility</p:attrName>
                                        </p:attrNameLst>
                                      </p:cBhvr>
                                      <p:to>
                                        <p:strVal val="visible"/>
                                      </p:to>
                                    </p:set>
                                    <p:animEffect transition="in" filter="wipe(down)">
                                      <p:cBhvr>
                                        <p:cTn id="84" dur="500"/>
                                        <p:tgtEl>
                                          <p:spTgt spid="70"/>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71"/>
                                        </p:tgtEl>
                                        <p:attrNameLst>
                                          <p:attrName>style.visibility</p:attrName>
                                        </p:attrNameLst>
                                      </p:cBhvr>
                                      <p:to>
                                        <p:strVal val="visible"/>
                                      </p:to>
                                    </p:set>
                                    <p:animEffect transition="in" filter="fade">
                                      <p:cBhvr>
                                        <p:cTn id="87" dur="500"/>
                                        <p:tgtEl>
                                          <p:spTgt spid="71"/>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73"/>
                                        </p:tgtEl>
                                        <p:attrNameLst>
                                          <p:attrName>style.visibility</p:attrName>
                                        </p:attrNameLst>
                                      </p:cBhvr>
                                      <p:to>
                                        <p:strVal val="visible"/>
                                      </p:to>
                                    </p:set>
                                    <p:animEffect transition="in" filter="wipe(down)">
                                      <p:cBhvr>
                                        <p:cTn id="92" dur="500"/>
                                        <p:tgtEl>
                                          <p:spTgt spid="73"/>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74"/>
                                        </p:tgtEl>
                                        <p:attrNameLst>
                                          <p:attrName>style.visibility</p:attrName>
                                        </p:attrNameLst>
                                      </p:cBhvr>
                                      <p:to>
                                        <p:strVal val="visible"/>
                                      </p:to>
                                    </p:set>
                                    <p:animEffect transition="in" filter="fade">
                                      <p:cBhvr>
                                        <p:cTn id="95" dur="500"/>
                                        <p:tgtEl>
                                          <p:spTgt spid="74"/>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10" presetClass="entr" presetSubtype="0" fill="hold" grpId="0" nodeType="clickEffect">
                                  <p:stCondLst>
                                    <p:cond delay="0"/>
                                  </p:stCondLst>
                                  <p:childTnLst>
                                    <p:set>
                                      <p:cBhvr>
                                        <p:cTn id="99" dur="1" fill="hold">
                                          <p:stCondLst>
                                            <p:cond delay="0"/>
                                          </p:stCondLst>
                                        </p:cTn>
                                        <p:tgtEl>
                                          <p:spTgt spid="75"/>
                                        </p:tgtEl>
                                        <p:attrNameLst>
                                          <p:attrName>style.visibility</p:attrName>
                                        </p:attrNameLst>
                                      </p:cBhvr>
                                      <p:to>
                                        <p:strVal val="visible"/>
                                      </p:to>
                                    </p:set>
                                    <p:animEffect transition="in" filter="fade">
                                      <p:cBhvr>
                                        <p:cTn id="100" dur="500"/>
                                        <p:tgtEl>
                                          <p:spTgt spid="75"/>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0" presetClass="entr" presetSubtype="0" fill="hold" nodeType="clickEffect">
                                  <p:stCondLst>
                                    <p:cond delay="0"/>
                                  </p:stCondLst>
                                  <p:childTnLst>
                                    <p:set>
                                      <p:cBhvr>
                                        <p:cTn id="104" dur="1" fill="hold">
                                          <p:stCondLst>
                                            <p:cond delay="0"/>
                                          </p:stCondLst>
                                        </p:cTn>
                                        <p:tgtEl>
                                          <p:spTgt spid="3"/>
                                        </p:tgtEl>
                                        <p:attrNameLst>
                                          <p:attrName>style.visibility</p:attrName>
                                        </p:attrNameLst>
                                      </p:cBhvr>
                                      <p:to>
                                        <p:strVal val="visible"/>
                                      </p:to>
                                    </p:set>
                                    <p:animEffect transition="in" filter="fade">
                                      <p:cBhvr>
                                        <p:cTn id="105" dur="500"/>
                                        <p:tgtEl>
                                          <p:spTgt spid="3"/>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10" presetClass="exit" presetSubtype="0" fill="hold" grpId="1" nodeType="clickEffect">
                                  <p:stCondLst>
                                    <p:cond delay="0"/>
                                  </p:stCondLst>
                                  <p:childTnLst>
                                    <p:animEffect transition="out" filter="fade">
                                      <p:cBhvr>
                                        <p:cTn id="109" dur="500"/>
                                        <p:tgtEl>
                                          <p:spTgt spid="4"/>
                                        </p:tgtEl>
                                      </p:cBhvr>
                                    </p:animEffect>
                                    <p:set>
                                      <p:cBhvr>
                                        <p:cTn id="110" dur="1" fill="hold">
                                          <p:stCondLst>
                                            <p:cond delay="499"/>
                                          </p:stCondLst>
                                        </p:cTn>
                                        <p:tgtEl>
                                          <p:spTgt spid="4"/>
                                        </p:tgtEl>
                                        <p:attrNameLst>
                                          <p:attrName>style.visibility</p:attrName>
                                        </p:attrNameLst>
                                      </p:cBhvr>
                                      <p:to>
                                        <p:strVal val="hidden"/>
                                      </p:to>
                                    </p:set>
                                  </p:childTnLst>
                                </p:cTn>
                              </p:par>
                              <p:par>
                                <p:cTn id="111" presetID="10" presetClass="exit" presetSubtype="0" fill="hold" grpId="1" nodeType="withEffect">
                                  <p:stCondLst>
                                    <p:cond delay="0"/>
                                  </p:stCondLst>
                                  <p:childTnLst>
                                    <p:animEffect transition="out" filter="fade">
                                      <p:cBhvr>
                                        <p:cTn id="112" dur="500"/>
                                        <p:tgtEl>
                                          <p:spTgt spid="9"/>
                                        </p:tgtEl>
                                      </p:cBhvr>
                                    </p:animEffect>
                                    <p:set>
                                      <p:cBhvr>
                                        <p:cTn id="113" dur="1" fill="hold">
                                          <p:stCondLst>
                                            <p:cond delay="499"/>
                                          </p:stCondLst>
                                        </p:cTn>
                                        <p:tgtEl>
                                          <p:spTgt spid="9"/>
                                        </p:tgtEl>
                                        <p:attrNameLst>
                                          <p:attrName>style.visibility</p:attrName>
                                        </p:attrNameLst>
                                      </p:cBhvr>
                                      <p:to>
                                        <p:strVal val="hidden"/>
                                      </p:to>
                                    </p:set>
                                  </p:childTnLst>
                                </p:cTn>
                              </p:par>
                              <p:par>
                                <p:cTn id="114" presetID="10" presetClass="exit" presetSubtype="0" fill="hold" grpId="1" nodeType="withEffect">
                                  <p:stCondLst>
                                    <p:cond delay="0"/>
                                  </p:stCondLst>
                                  <p:childTnLst>
                                    <p:animEffect transition="out" filter="fade">
                                      <p:cBhvr>
                                        <p:cTn id="115" dur="500"/>
                                        <p:tgtEl>
                                          <p:spTgt spid="6"/>
                                        </p:tgtEl>
                                      </p:cBhvr>
                                    </p:animEffect>
                                    <p:set>
                                      <p:cBhvr>
                                        <p:cTn id="116" dur="1" fill="hold">
                                          <p:stCondLst>
                                            <p:cond delay="499"/>
                                          </p:stCondLst>
                                        </p:cTn>
                                        <p:tgtEl>
                                          <p:spTgt spid="6"/>
                                        </p:tgtEl>
                                        <p:attrNameLst>
                                          <p:attrName>style.visibility</p:attrName>
                                        </p:attrNameLst>
                                      </p:cBhvr>
                                      <p:to>
                                        <p:strVal val="hidden"/>
                                      </p:to>
                                    </p:set>
                                  </p:childTnLst>
                                </p:cTn>
                              </p:par>
                              <p:par>
                                <p:cTn id="117" presetID="10" presetClass="exit" presetSubtype="0" fill="hold" grpId="1" nodeType="withEffect">
                                  <p:stCondLst>
                                    <p:cond delay="0"/>
                                  </p:stCondLst>
                                  <p:childTnLst>
                                    <p:animEffect transition="out" filter="fade">
                                      <p:cBhvr>
                                        <p:cTn id="118" dur="500"/>
                                        <p:tgtEl>
                                          <p:spTgt spid="12"/>
                                        </p:tgtEl>
                                      </p:cBhvr>
                                    </p:animEffect>
                                    <p:set>
                                      <p:cBhvr>
                                        <p:cTn id="119" dur="1" fill="hold">
                                          <p:stCondLst>
                                            <p:cond delay="499"/>
                                          </p:stCondLst>
                                        </p:cTn>
                                        <p:tgtEl>
                                          <p:spTgt spid="12"/>
                                        </p:tgtEl>
                                        <p:attrNameLst>
                                          <p:attrName>style.visibility</p:attrName>
                                        </p:attrNameLst>
                                      </p:cBhvr>
                                      <p:to>
                                        <p:strVal val="hidden"/>
                                      </p:to>
                                    </p:set>
                                  </p:childTnLst>
                                </p:cTn>
                              </p:par>
                              <p:par>
                                <p:cTn id="120" presetID="10" presetClass="exit" presetSubtype="0" fill="hold" grpId="1" nodeType="withEffect">
                                  <p:stCondLst>
                                    <p:cond delay="0"/>
                                  </p:stCondLst>
                                  <p:childTnLst>
                                    <p:animEffect transition="out" filter="fade">
                                      <p:cBhvr>
                                        <p:cTn id="121" dur="500"/>
                                        <p:tgtEl>
                                          <p:spTgt spid="70"/>
                                        </p:tgtEl>
                                      </p:cBhvr>
                                    </p:animEffect>
                                    <p:set>
                                      <p:cBhvr>
                                        <p:cTn id="122" dur="1" fill="hold">
                                          <p:stCondLst>
                                            <p:cond delay="499"/>
                                          </p:stCondLst>
                                        </p:cTn>
                                        <p:tgtEl>
                                          <p:spTgt spid="70"/>
                                        </p:tgtEl>
                                        <p:attrNameLst>
                                          <p:attrName>style.visibility</p:attrName>
                                        </p:attrNameLst>
                                      </p:cBhvr>
                                      <p:to>
                                        <p:strVal val="hidden"/>
                                      </p:to>
                                    </p:set>
                                  </p:childTnLst>
                                </p:cTn>
                              </p:par>
                              <p:par>
                                <p:cTn id="123" presetID="10" presetClass="entr" presetSubtype="0" fill="hold" nodeType="withEffect">
                                  <p:stCondLst>
                                    <p:cond delay="0"/>
                                  </p:stCondLst>
                                  <p:childTnLst>
                                    <p:set>
                                      <p:cBhvr>
                                        <p:cTn id="124" dur="1" fill="hold">
                                          <p:stCondLst>
                                            <p:cond delay="0"/>
                                          </p:stCondLst>
                                        </p:cTn>
                                        <p:tgtEl>
                                          <p:spTgt spid="11"/>
                                        </p:tgtEl>
                                        <p:attrNameLst>
                                          <p:attrName>style.visibility</p:attrName>
                                        </p:attrNameLst>
                                      </p:cBhvr>
                                      <p:to>
                                        <p:strVal val="visible"/>
                                      </p:to>
                                    </p:set>
                                    <p:animEffect transition="in" filter="fade">
                                      <p:cBhvr>
                                        <p:cTn id="125" dur="500"/>
                                        <p:tgtEl>
                                          <p:spTgt spid="11"/>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10" presetClass="entr" presetSubtype="0" fill="hold" nodeType="clickEffect">
                                  <p:stCondLst>
                                    <p:cond delay="0"/>
                                  </p:stCondLst>
                                  <p:childTnLst>
                                    <p:set>
                                      <p:cBhvr>
                                        <p:cTn id="129" dur="1" fill="hold">
                                          <p:stCondLst>
                                            <p:cond delay="0"/>
                                          </p:stCondLst>
                                        </p:cTn>
                                        <p:tgtEl>
                                          <p:spTgt spid="60"/>
                                        </p:tgtEl>
                                        <p:attrNameLst>
                                          <p:attrName>style.visibility</p:attrName>
                                        </p:attrNameLst>
                                      </p:cBhvr>
                                      <p:to>
                                        <p:strVal val="visible"/>
                                      </p:to>
                                    </p:set>
                                    <p:animEffect transition="in" filter="fade">
                                      <p:cBhvr>
                                        <p:cTn id="130" dur="500"/>
                                        <p:tgtEl>
                                          <p:spTgt spid="60"/>
                                        </p:tgtEl>
                                      </p:cBhvr>
                                    </p:animEffect>
                                  </p:childTnLst>
                                </p:cTn>
                              </p:par>
                              <p:par>
                                <p:cTn id="131" presetID="10" presetClass="exit" presetSubtype="0" fill="hold" grpId="1" nodeType="withEffect">
                                  <p:stCondLst>
                                    <p:cond delay="0"/>
                                  </p:stCondLst>
                                  <p:childTnLst>
                                    <p:animEffect transition="out" filter="fade">
                                      <p:cBhvr>
                                        <p:cTn id="132" dur="500"/>
                                        <p:tgtEl>
                                          <p:spTgt spid="7"/>
                                        </p:tgtEl>
                                      </p:cBhvr>
                                    </p:animEffect>
                                    <p:set>
                                      <p:cBhvr>
                                        <p:cTn id="133" dur="1" fill="hold">
                                          <p:stCondLst>
                                            <p:cond delay="499"/>
                                          </p:stCondLst>
                                        </p:cTn>
                                        <p:tgtEl>
                                          <p:spTgt spid="7"/>
                                        </p:tgtEl>
                                        <p:attrNameLst>
                                          <p:attrName>style.visibility</p:attrName>
                                        </p:attrNameLst>
                                      </p:cBhvr>
                                      <p:to>
                                        <p:strVal val="hidden"/>
                                      </p:to>
                                    </p:set>
                                  </p:childTnLst>
                                </p:cTn>
                              </p:par>
                              <p:par>
                                <p:cTn id="134" presetID="10" presetClass="exit" presetSubtype="0" fill="hold" grpId="1" nodeType="withEffect">
                                  <p:stCondLst>
                                    <p:cond delay="0"/>
                                  </p:stCondLst>
                                  <p:childTnLst>
                                    <p:animEffect transition="out" filter="fade">
                                      <p:cBhvr>
                                        <p:cTn id="135" dur="500"/>
                                        <p:tgtEl>
                                          <p:spTgt spid="8"/>
                                        </p:tgtEl>
                                      </p:cBhvr>
                                    </p:animEffect>
                                    <p:set>
                                      <p:cBhvr>
                                        <p:cTn id="136" dur="1" fill="hold">
                                          <p:stCondLst>
                                            <p:cond delay="499"/>
                                          </p:stCondLst>
                                        </p:cTn>
                                        <p:tgtEl>
                                          <p:spTgt spid="8"/>
                                        </p:tgtEl>
                                        <p:attrNameLst>
                                          <p:attrName>style.visibility</p:attrName>
                                        </p:attrNameLst>
                                      </p:cBhvr>
                                      <p:to>
                                        <p:strVal val="hidden"/>
                                      </p:to>
                                    </p:set>
                                  </p:childTnLst>
                                </p:cTn>
                              </p:par>
                              <p:par>
                                <p:cTn id="137" presetID="10" presetClass="exit" presetSubtype="0" fill="hold" grpId="1" nodeType="withEffect">
                                  <p:stCondLst>
                                    <p:cond delay="0"/>
                                  </p:stCondLst>
                                  <p:childTnLst>
                                    <p:animEffect transition="out" filter="fade">
                                      <p:cBhvr>
                                        <p:cTn id="138" dur="500"/>
                                        <p:tgtEl>
                                          <p:spTgt spid="10"/>
                                        </p:tgtEl>
                                      </p:cBhvr>
                                    </p:animEffect>
                                    <p:set>
                                      <p:cBhvr>
                                        <p:cTn id="139" dur="1" fill="hold">
                                          <p:stCondLst>
                                            <p:cond delay="499"/>
                                          </p:stCondLst>
                                        </p:cTn>
                                        <p:tgtEl>
                                          <p:spTgt spid="10"/>
                                        </p:tgtEl>
                                        <p:attrNameLst>
                                          <p:attrName>style.visibility</p:attrName>
                                        </p:attrNameLst>
                                      </p:cBhvr>
                                      <p:to>
                                        <p:strVal val="hidden"/>
                                      </p:to>
                                    </p:set>
                                  </p:childTnLst>
                                </p:cTn>
                              </p:par>
                              <p:par>
                                <p:cTn id="140" presetID="10" presetClass="exit" presetSubtype="0" fill="hold" grpId="1" nodeType="withEffect">
                                  <p:stCondLst>
                                    <p:cond delay="0"/>
                                  </p:stCondLst>
                                  <p:childTnLst>
                                    <p:animEffect transition="out" filter="fade">
                                      <p:cBhvr>
                                        <p:cTn id="141" dur="500"/>
                                        <p:tgtEl>
                                          <p:spTgt spid="13"/>
                                        </p:tgtEl>
                                      </p:cBhvr>
                                    </p:animEffect>
                                    <p:set>
                                      <p:cBhvr>
                                        <p:cTn id="142" dur="1" fill="hold">
                                          <p:stCondLst>
                                            <p:cond delay="499"/>
                                          </p:stCondLst>
                                        </p:cTn>
                                        <p:tgtEl>
                                          <p:spTgt spid="13"/>
                                        </p:tgtEl>
                                        <p:attrNameLst>
                                          <p:attrName>style.visibility</p:attrName>
                                        </p:attrNameLst>
                                      </p:cBhvr>
                                      <p:to>
                                        <p:strVal val="hidden"/>
                                      </p:to>
                                    </p:set>
                                  </p:childTnLst>
                                </p:cTn>
                              </p:par>
                              <p:par>
                                <p:cTn id="143" presetID="10" presetClass="exit" presetSubtype="0" fill="hold" grpId="1" nodeType="withEffect">
                                  <p:stCondLst>
                                    <p:cond delay="0"/>
                                  </p:stCondLst>
                                  <p:childTnLst>
                                    <p:animEffect transition="out" filter="fade">
                                      <p:cBhvr>
                                        <p:cTn id="144" dur="500"/>
                                        <p:tgtEl>
                                          <p:spTgt spid="14"/>
                                        </p:tgtEl>
                                      </p:cBhvr>
                                    </p:animEffect>
                                    <p:set>
                                      <p:cBhvr>
                                        <p:cTn id="145" dur="1" fill="hold">
                                          <p:stCondLst>
                                            <p:cond delay="499"/>
                                          </p:stCondLst>
                                        </p:cTn>
                                        <p:tgtEl>
                                          <p:spTgt spid="14"/>
                                        </p:tgtEl>
                                        <p:attrNameLst>
                                          <p:attrName>style.visibility</p:attrName>
                                        </p:attrNameLst>
                                      </p:cBhvr>
                                      <p:to>
                                        <p:strVal val="hidden"/>
                                      </p:to>
                                    </p:set>
                                  </p:childTnLst>
                                </p:cTn>
                              </p:par>
                              <p:par>
                                <p:cTn id="146" presetID="10" presetClass="exit" presetSubtype="0" fill="hold" grpId="1" nodeType="withEffect">
                                  <p:stCondLst>
                                    <p:cond delay="0"/>
                                  </p:stCondLst>
                                  <p:childTnLst>
                                    <p:animEffect transition="out" filter="fade">
                                      <p:cBhvr>
                                        <p:cTn id="147" dur="500"/>
                                        <p:tgtEl>
                                          <p:spTgt spid="15"/>
                                        </p:tgtEl>
                                      </p:cBhvr>
                                    </p:animEffect>
                                    <p:set>
                                      <p:cBhvr>
                                        <p:cTn id="148" dur="1" fill="hold">
                                          <p:stCondLst>
                                            <p:cond delay="499"/>
                                          </p:stCondLst>
                                        </p:cTn>
                                        <p:tgtEl>
                                          <p:spTgt spid="15"/>
                                        </p:tgtEl>
                                        <p:attrNameLst>
                                          <p:attrName>style.visibility</p:attrName>
                                        </p:attrNameLst>
                                      </p:cBhvr>
                                      <p:to>
                                        <p:strVal val="hidden"/>
                                      </p:to>
                                    </p:set>
                                  </p:childTnLst>
                                </p:cTn>
                              </p:par>
                              <p:par>
                                <p:cTn id="149" presetID="10" presetClass="exit" presetSubtype="0" fill="hold" grpId="1" nodeType="withEffect">
                                  <p:stCondLst>
                                    <p:cond delay="0"/>
                                  </p:stCondLst>
                                  <p:childTnLst>
                                    <p:animEffect transition="out" filter="fade">
                                      <p:cBhvr>
                                        <p:cTn id="150" dur="500"/>
                                        <p:tgtEl>
                                          <p:spTgt spid="73"/>
                                        </p:tgtEl>
                                      </p:cBhvr>
                                    </p:animEffect>
                                    <p:set>
                                      <p:cBhvr>
                                        <p:cTn id="151" dur="1" fill="hold">
                                          <p:stCondLst>
                                            <p:cond delay="499"/>
                                          </p:stCondLst>
                                        </p:cTn>
                                        <p:tgtEl>
                                          <p:spTgt spid="73"/>
                                        </p:tgtEl>
                                        <p:attrNameLst>
                                          <p:attrName>style.visibility</p:attrName>
                                        </p:attrNameLst>
                                      </p:cBhvr>
                                      <p:to>
                                        <p:strVal val="hidden"/>
                                      </p:to>
                                    </p:se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10" presetClass="entr" presetSubtype="0" fill="hold" nodeType="clickEffect">
                                  <p:stCondLst>
                                    <p:cond delay="0"/>
                                  </p:stCondLst>
                                  <p:childTnLst>
                                    <p:set>
                                      <p:cBhvr>
                                        <p:cTn id="155" dur="1" fill="hold">
                                          <p:stCondLst>
                                            <p:cond delay="0"/>
                                          </p:stCondLst>
                                        </p:cTn>
                                        <p:tgtEl>
                                          <p:spTgt spid="64"/>
                                        </p:tgtEl>
                                        <p:attrNameLst>
                                          <p:attrName>style.visibility</p:attrName>
                                        </p:attrNameLst>
                                      </p:cBhvr>
                                      <p:to>
                                        <p:strVal val="visible"/>
                                      </p:to>
                                    </p:set>
                                    <p:animEffect transition="in" filter="fade">
                                      <p:cBhvr>
                                        <p:cTn id="156" dur="500"/>
                                        <p:tgtEl>
                                          <p:spTgt spid="64"/>
                                        </p:tgtEl>
                                      </p:cBhvr>
                                    </p:animEffect>
                                  </p:childTnLst>
                                </p:cTn>
                              </p:par>
                              <p:par>
                                <p:cTn id="157" presetID="10" presetClass="entr" presetSubtype="0" fill="hold" nodeType="withEffect">
                                  <p:stCondLst>
                                    <p:cond delay="0"/>
                                  </p:stCondLst>
                                  <p:childTnLst>
                                    <p:set>
                                      <p:cBhvr>
                                        <p:cTn id="158" dur="1" fill="hold">
                                          <p:stCondLst>
                                            <p:cond delay="0"/>
                                          </p:stCondLst>
                                        </p:cTn>
                                        <p:tgtEl>
                                          <p:spTgt spid="62"/>
                                        </p:tgtEl>
                                        <p:attrNameLst>
                                          <p:attrName>style.visibility</p:attrName>
                                        </p:attrNameLst>
                                      </p:cBhvr>
                                      <p:to>
                                        <p:strVal val="visible"/>
                                      </p:to>
                                    </p:set>
                                    <p:animEffect transition="in" filter="fade">
                                      <p:cBhvr>
                                        <p:cTn id="159" dur="500"/>
                                        <p:tgtEl>
                                          <p:spTgt spid="62"/>
                                        </p:tgtEl>
                                      </p:cBhvr>
                                    </p:animEffect>
                                  </p:childTnLst>
                                </p:cTn>
                              </p:par>
                              <p:par>
                                <p:cTn id="160" presetID="10" presetClass="exit" presetSubtype="0" fill="hold" nodeType="withEffect">
                                  <p:stCondLst>
                                    <p:cond delay="0"/>
                                  </p:stCondLst>
                                  <p:childTnLst>
                                    <p:animEffect transition="out" filter="fade">
                                      <p:cBhvr>
                                        <p:cTn id="161" dur="500"/>
                                        <p:tgtEl>
                                          <p:spTgt spid="3"/>
                                        </p:tgtEl>
                                      </p:cBhvr>
                                    </p:animEffect>
                                    <p:set>
                                      <p:cBhvr>
                                        <p:cTn id="162" dur="1" fill="hold">
                                          <p:stCondLst>
                                            <p:cond delay="499"/>
                                          </p:stCondLst>
                                        </p:cTn>
                                        <p:tgtEl>
                                          <p:spTgt spid="3"/>
                                        </p:tgtEl>
                                        <p:attrNameLst>
                                          <p:attrName>style.visibility</p:attrName>
                                        </p:attrNameLst>
                                      </p:cBhvr>
                                      <p:to>
                                        <p:strVal val="hidden"/>
                                      </p:to>
                                    </p:set>
                                  </p:childTnLst>
                                </p:cTn>
                              </p:par>
                              <p:par>
                                <p:cTn id="163" presetID="10" presetClass="exit" presetSubtype="0" fill="hold" grpId="1" nodeType="withEffect">
                                  <p:stCondLst>
                                    <p:cond delay="0"/>
                                  </p:stCondLst>
                                  <p:childTnLst>
                                    <p:animEffect transition="out" filter="fade">
                                      <p:cBhvr>
                                        <p:cTn id="164" dur="500"/>
                                        <p:tgtEl>
                                          <p:spTgt spid="71"/>
                                        </p:tgtEl>
                                      </p:cBhvr>
                                    </p:animEffect>
                                    <p:set>
                                      <p:cBhvr>
                                        <p:cTn id="165" dur="1" fill="hold">
                                          <p:stCondLst>
                                            <p:cond delay="499"/>
                                          </p:stCondLst>
                                        </p:cTn>
                                        <p:tgtEl>
                                          <p:spTgt spid="71"/>
                                        </p:tgtEl>
                                        <p:attrNameLst>
                                          <p:attrName>style.visibility</p:attrName>
                                        </p:attrNameLst>
                                      </p:cBhvr>
                                      <p:to>
                                        <p:strVal val="hidden"/>
                                      </p:to>
                                    </p:set>
                                  </p:childTnLst>
                                </p:cTn>
                              </p:par>
                              <p:par>
                                <p:cTn id="166" presetID="10" presetClass="exit" presetSubtype="0" fill="hold" grpId="1" nodeType="withEffect">
                                  <p:stCondLst>
                                    <p:cond delay="0"/>
                                  </p:stCondLst>
                                  <p:childTnLst>
                                    <p:animEffect transition="out" filter="fade">
                                      <p:cBhvr>
                                        <p:cTn id="167" dur="500"/>
                                        <p:tgtEl>
                                          <p:spTgt spid="74"/>
                                        </p:tgtEl>
                                      </p:cBhvr>
                                    </p:animEffect>
                                    <p:set>
                                      <p:cBhvr>
                                        <p:cTn id="168" dur="1" fill="hold">
                                          <p:stCondLst>
                                            <p:cond delay="499"/>
                                          </p:stCondLst>
                                        </p:cTn>
                                        <p:tgtEl>
                                          <p:spTgt spid="74"/>
                                        </p:tgtEl>
                                        <p:attrNameLst>
                                          <p:attrName>style.visibility</p:attrName>
                                        </p:attrNameLst>
                                      </p:cBhvr>
                                      <p:to>
                                        <p:strVal val="hidden"/>
                                      </p:to>
                                    </p:set>
                                  </p:childTnLst>
                                </p:cTn>
                              </p:par>
                              <p:par>
                                <p:cTn id="169" presetID="10" presetClass="exit" presetSubtype="0" fill="hold" grpId="1" nodeType="withEffect">
                                  <p:stCondLst>
                                    <p:cond delay="0"/>
                                  </p:stCondLst>
                                  <p:childTnLst>
                                    <p:animEffect transition="out" filter="fade">
                                      <p:cBhvr>
                                        <p:cTn id="170" dur="500"/>
                                        <p:tgtEl>
                                          <p:spTgt spid="75"/>
                                        </p:tgtEl>
                                      </p:cBhvr>
                                    </p:animEffect>
                                    <p:set>
                                      <p:cBhvr>
                                        <p:cTn id="171" dur="1" fill="hold">
                                          <p:stCondLst>
                                            <p:cond delay="499"/>
                                          </p:stCondLst>
                                        </p:cTn>
                                        <p:tgtEl>
                                          <p:spTgt spid="75"/>
                                        </p:tgtEl>
                                        <p:attrNameLst>
                                          <p:attrName>style.visibility</p:attrName>
                                        </p:attrNameLst>
                                      </p:cBhvr>
                                      <p:to>
                                        <p:strVal val="hidden"/>
                                      </p:to>
                                    </p:set>
                                  </p:childTnLst>
                                </p:cTn>
                              </p:par>
                            </p:childTnLst>
                          </p:cTn>
                        </p:par>
                      </p:childTnLst>
                    </p:cTn>
                  </p:par>
                  <p:par>
                    <p:cTn id="172" fill="hold" nodeType="clickPar">
                      <p:stCondLst>
                        <p:cond delay="indefinite"/>
                      </p:stCondLst>
                      <p:childTnLst>
                        <p:par>
                          <p:cTn id="173" fill="hold" nodeType="withGroup">
                            <p:stCondLst>
                              <p:cond delay="0"/>
                            </p:stCondLst>
                            <p:childTnLst>
                              <p:par>
                                <p:cTn id="174" presetID="10" presetClass="entr" presetSubtype="0" fill="hold" grpId="0" nodeType="clickEffect">
                                  <p:stCondLst>
                                    <p:cond delay="0"/>
                                  </p:stCondLst>
                                  <p:childTnLst>
                                    <p:set>
                                      <p:cBhvr>
                                        <p:cTn id="175" dur="1" fill="hold">
                                          <p:stCondLst>
                                            <p:cond delay="0"/>
                                          </p:stCondLst>
                                        </p:cTn>
                                        <p:tgtEl>
                                          <p:spTgt spid="76"/>
                                        </p:tgtEl>
                                        <p:attrNameLst>
                                          <p:attrName>style.visibility</p:attrName>
                                        </p:attrNameLst>
                                      </p:cBhvr>
                                      <p:to>
                                        <p:strVal val="visible"/>
                                      </p:to>
                                    </p:set>
                                    <p:animEffect transition="in" filter="fade">
                                      <p:cBhvr>
                                        <p:cTn id="176" dur="500"/>
                                        <p:tgtEl>
                                          <p:spTgt spid="76"/>
                                        </p:tgtEl>
                                      </p:cBhvr>
                                    </p:animEffect>
                                  </p:childTnLst>
                                </p:cTn>
                              </p:par>
                              <p:par>
                                <p:cTn id="177" presetID="22" presetClass="entr" presetSubtype="4" fill="hold" nodeType="withEffect">
                                  <p:stCondLst>
                                    <p:cond delay="0"/>
                                  </p:stCondLst>
                                  <p:childTnLst>
                                    <p:set>
                                      <p:cBhvr>
                                        <p:cTn id="178" dur="1" fill="hold">
                                          <p:stCondLst>
                                            <p:cond delay="0"/>
                                          </p:stCondLst>
                                        </p:cTn>
                                        <p:tgtEl>
                                          <p:spTgt spid="72"/>
                                        </p:tgtEl>
                                        <p:attrNameLst>
                                          <p:attrName>style.visibility</p:attrName>
                                        </p:attrNameLst>
                                      </p:cBhvr>
                                      <p:to>
                                        <p:strVal val="visible"/>
                                      </p:to>
                                    </p:set>
                                    <p:animEffect transition="in" filter="wipe(down)">
                                      <p:cBhvr>
                                        <p:cTn id="179" dur="500"/>
                                        <p:tgtEl>
                                          <p:spTgt spid="72"/>
                                        </p:tgtEl>
                                      </p:cBhvr>
                                    </p:animEffect>
                                  </p:childTnLst>
                                </p:cTn>
                              </p:par>
                            </p:childTnLst>
                          </p:cTn>
                        </p:par>
                      </p:childTnLst>
                    </p:cTn>
                  </p:par>
                  <p:par>
                    <p:cTn id="180" fill="hold" nodeType="clickPar">
                      <p:stCondLst>
                        <p:cond delay="indefinite"/>
                      </p:stCondLst>
                      <p:childTnLst>
                        <p:par>
                          <p:cTn id="181" fill="hold" nodeType="withGroup">
                            <p:stCondLst>
                              <p:cond delay="0"/>
                            </p:stCondLst>
                            <p:childTnLst>
                              <p:par>
                                <p:cTn id="182" presetID="10" presetClass="exit" presetSubtype="0" fill="hold" nodeType="clickEffect">
                                  <p:stCondLst>
                                    <p:cond delay="0"/>
                                  </p:stCondLst>
                                  <p:childTnLst>
                                    <p:animEffect transition="out" filter="fade">
                                      <p:cBhvr>
                                        <p:cTn id="183" dur="500"/>
                                        <p:tgtEl>
                                          <p:spTgt spid="72"/>
                                        </p:tgtEl>
                                      </p:cBhvr>
                                    </p:animEffect>
                                    <p:set>
                                      <p:cBhvr>
                                        <p:cTn id="184" dur="1" fill="hold">
                                          <p:stCondLst>
                                            <p:cond delay="499"/>
                                          </p:stCondLst>
                                        </p:cTn>
                                        <p:tgtEl>
                                          <p:spTgt spid="72"/>
                                        </p:tgtEl>
                                        <p:attrNameLst>
                                          <p:attrName>style.visibility</p:attrName>
                                        </p:attrNameLst>
                                      </p:cBhvr>
                                      <p:to>
                                        <p:strVal val="hidden"/>
                                      </p:to>
                                    </p:set>
                                  </p:childTnLst>
                                </p:cTn>
                              </p:par>
                            </p:childTnLst>
                          </p:cTn>
                        </p:par>
                      </p:childTnLst>
                    </p:cTn>
                  </p:par>
                  <p:par>
                    <p:cTn id="185" fill="hold" nodeType="clickPar">
                      <p:stCondLst>
                        <p:cond delay="indefinite"/>
                      </p:stCondLst>
                      <p:childTnLst>
                        <p:par>
                          <p:cTn id="186" fill="hold" nodeType="withGroup">
                            <p:stCondLst>
                              <p:cond delay="0"/>
                            </p:stCondLst>
                            <p:childTnLst>
                              <p:par>
                                <p:cTn id="187" presetID="63" presetClass="path" presetSubtype="0" accel="50000" decel="50000" fill="hold" nodeType="clickEffect">
                                  <p:stCondLst>
                                    <p:cond delay="0"/>
                                  </p:stCondLst>
                                  <p:childTnLst>
                                    <p:animMotion origin="layout" path="M -2.5E-6 -3.7037E-7 L -0.25764 -0.00417 " pathEditMode="relative" rAng="0" ptsTypes="AA">
                                      <p:cBhvr>
                                        <p:cTn id="188" dur="2000" fill="hold"/>
                                        <p:tgtEl>
                                          <p:spTgt spid="11"/>
                                        </p:tgtEl>
                                        <p:attrNameLst>
                                          <p:attrName>ppt_x</p:attrName>
                                          <p:attrName>ppt_y</p:attrName>
                                        </p:attrNameLst>
                                      </p:cBhvr>
                                      <p:rCtr x="-12882" y="-208"/>
                                    </p:animMotion>
                                  </p:childTnLst>
                                </p:cTn>
                              </p:par>
                              <p:par>
                                <p:cTn id="189" presetID="63" presetClass="path" presetSubtype="0" accel="50000" decel="50000" fill="hold" nodeType="withEffect">
                                  <p:stCondLst>
                                    <p:cond delay="0"/>
                                  </p:stCondLst>
                                  <p:childTnLst>
                                    <p:animMotion origin="layout" path="M 0 0 L 0.25 0 E" pathEditMode="relative" ptsTypes="">
                                      <p:cBhvr>
                                        <p:cTn id="190" dur="2000" fill="hold"/>
                                        <p:tgtEl>
                                          <p:spTgt spid="60"/>
                                        </p:tgtEl>
                                        <p:attrNameLst>
                                          <p:attrName>ppt_x</p:attrName>
                                          <p:attrName>ppt_y</p:attrName>
                                        </p:attrNameLst>
                                      </p:cBhvr>
                                    </p:animMotion>
                                  </p:childTnLst>
                                </p:cTn>
                              </p:par>
                            </p:childTnLst>
                          </p:cTn>
                        </p:par>
                      </p:childTnLst>
                    </p:cTn>
                  </p:par>
                  <p:par>
                    <p:cTn id="191" fill="hold" nodeType="clickPar">
                      <p:stCondLst>
                        <p:cond delay="indefinite"/>
                      </p:stCondLst>
                      <p:childTnLst>
                        <p:par>
                          <p:cTn id="192" fill="hold" nodeType="withGroup">
                            <p:stCondLst>
                              <p:cond delay="0"/>
                            </p:stCondLst>
                            <p:childTnLst>
                              <p:par>
                                <p:cTn id="193" presetID="10" presetClass="exit" presetSubtype="0" fill="hold" nodeType="clickEffect">
                                  <p:stCondLst>
                                    <p:cond delay="0"/>
                                  </p:stCondLst>
                                  <p:childTnLst>
                                    <p:animEffect transition="out" filter="fade">
                                      <p:cBhvr>
                                        <p:cTn id="194" dur="500"/>
                                        <p:tgtEl>
                                          <p:spTgt spid="64"/>
                                        </p:tgtEl>
                                      </p:cBhvr>
                                    </p:animEffect>
                                    <p:set>
                                      <p:cBhvr>
                                        <p:cTn id="195" dur="1" fill="hold">
                                          <p:stCondLst>
                                            <p:cond delay="499"/>
                                          </p:stCondLst>
                                        </p:cTn>
                                        <p:tgtEl>
                                          <p:spTgt spid="64"/>
                                        </p:tgtEl>
                                        <p:attrNameLst>
                                          <p:attrName>style.visibility</p:attrName>
                                        </p:attrNameLst>
                                      </p:cBhvr>
                                      <p:to>
                                        <p:strVal val="hidden"/>
                                      </p:to>
                                    </p:set>
                                  </p:childTnLst>
                                </p:cTn>
                              </p:par>
                              <p:par>
                                <p:cTn id="196" presetID="10" presetClass="exit" presetSubtype="0" fill="hold" nodeType="withEffect">
                                  <p:stCondLst>
                                    <p:cond delay="0"/>
                                  </p:stCondLst>
                                  <p:childTnLst>
                                    <p:animEffect transition="out" filter="fade">
                                      <p:cBhvr>
                                        <p:cTn id="197" dur="500"/>
                                        <p:tgtEl>
                                          <p:spTgt spid="62"/>
                                        </p:tgtEl>
                                      </p:cBhvr>
                                    </p:animEffect>
                                    <p:set>
                                      <p:cBhvr>
                                        <p:cTn id="198" dur="1" fill="hold">
                                          <p:stCondLst>
                                            <p:cond delay="499"/>
                                          </p:stCondLst>
                                        </p:cTn>
                                        <p:tgtEl>
                                          <p:spTgt spid="62"/>
                                        </p:tgtEl>
                                        <p:attrNameLst>
                                          <p:attrName>style.visibility</p:attrName>
                                        </p:attrNameLst>
                                      </p:cBhvr>
                                      <p:to>
                                        <p:strVal val="hidden"/>
                                      </p:to>
                                    </p:set>
                                  </p:childTnLst>
                                </p:cTn>
                              </p:par>
                              <p:par>
                                <p:cTn id="199" presetID="10" presetClass="entr" presetSubtype="0" fill="hold" nodeType="withEffect">
                                  <p:stCondLst>
                                    <p:cond delay="0"/>
                                  </p:stCondLst>
                                  <p:childTnLst>
                                    <p:set>
                                      <p:cBhvr>
                                        <p:cTn id="200" dur="1" fill="hold">
                                          <p:stCondLst>
                                            <p:cond delay="0"/>
                                          </p:stCondLst>
                                        </p:cTn>
                                        <p:tgtEl>
                                          <p:spTgt spid="80"/>
                                        </p:tgtEl>
                                        <p:attrNameLst>
                                          <p:attrName>style.visibility</p:attrName>
                                        </p:attrNameLst>
                                      </p:cBhvr>
                                      <p:to>
                                        <p:strVal val="visible"/>
                                      </p:to>
                                    </p:set>
                                    <p:animEffect transition="in" filter="fade">
                                      <p:cBhvr>
                                        <p:cTn id="201" dur="500"/>
                                        <p:tgtEl>
                                          <p:spTgt spid="80"/>
                                        </p:tgtEl>
                                      </p:cBhvr>
                                    </p:animEffect>
                                  </p:childTnLst>
                                </p:cTn>
                              </p:par>
                              <p:par>
                                <p:cTn id="202" presetID="10" presetClass="entr" presetSubtype="0" fill="hold" nodeType="withEffect">
                                  <p:stCondLst>
                                    <p:cond delay="0"/>
                                  </p:stCondLst>
                                  <p:childTnLst>
                                    <p:set>
                                      <p:cBhvr>
                                        <p:cTn id="203" dur="1" fill="hold">
                                          <p:stCondLst>
                                            <p:cond delay="0"/>
                                          </p:stCondLst>
                                        </p:cTn>
                                        <p:tgtEl>
                                          <p:spTgt spid="79"/>
                                        </p:tgtEl>
                                        <p:attrNameLst>
                                          <p:attrName>style.visibility</p:attrName>
                                        </p:attrNameLst>
                                      </p:cBhvr>
                                      <p:to>
                                        <p:strVal val="visible"/>
                                      </p:to>
                                    </p:set>
                                    <p:animEffect transition="in" filter="fade">
                                      <p:cBhvr>
                                        <p:cTn id="204" dur="500"/>
                                        <p:tgtEl>
                                          <p:spTgt spid="79"/>
                                        </p:tgtEl>
                                      </p:cBhvr>
                                    </p:animEffect>
                                  </p:childTnLst>
                                </p:cTn>
                              </p:par>
                            </p:childTnLst>
                          </p:cTn>
                        </p:par>
                      </p:childTnLst>
                    </p:cTn>
                  </p:par>
                  <p:par>
                    <p:cTn id="205" fill="hold" nodeType="clickPar">
                      <p:stCondLst>
                        <p:cond delay="indefinite"/>
                      </p:stCondLst>
                      <p:childTnLst>
                        <p:par>
                          <p:cTn id="206" fill="hold" nodeType="withGroup">
                            <p:stCondLst>
                              <p:cond delay="0"/>
                            </p:stCondLst>
                            <p:childTnLst>
                              <p:par>
                                <p:cTn id="207" presetID="10" presetClass="entr" presetSubtype="0" fill="hold" grpId="0" nodeType="clickEffect">
                                  <p:stCondLst>
                                    <p:cond delay="0"/>
                                  </p:stCondLst>
                                  <p:childTnLst>
                                    <p:set>
                                      <p:cBhvr>
                                        <p:cTn id="208" dur="1" fill="hold">
                                          <p:stCondLst>
                                            <p:cond delay="0"/>
                                          </p:stCondLst>
                                        </p:cTn>
                                        <p:tgtEl>
                                          <p:spTgt spid="78"/>
                                        </p:tgtEl>
                                        <p:attrNameLst>
                                          <p:attrName>style.visibility</p:attrName>
                                        </p:attrNameLst>
                                      </p:cBhvr>
                                      <p:to>
                                        <p:strVal val="visible"/>
                                      </p:to>
                                    </p:set>
                                    <p:animEffect transition="in" filter="fade">
                                      <p:cBhvr>
                                        <p:cTn id="209" dur="5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7" grpId="0" animBg="1"/>
      <p:bldP spid="7" grpId="1" animBg="1"/>
      <p:bldP spid="8" grpId="0" animBg="1"/>
      <p:bldP spid="8" grpId="1" animBg="1"/>
      <p:bldP spid="9" grpId="0" animBg="1"/>
      <p:bldP spid="9" grpId="1" animBg="1"/>
      <p:bldP spid="10" grpId="0" animBg="1"/>
      <p:bldP spid="10" grpId="1" animBg="1"/>
      <p:bldP spid="6" grpId="0"/>
      <p:bldP spid="6" grpId="1"/>
      <p:bldP spid="12" grpId="0"/>
      <p:bldP spid="12" grpId="1"/>
      <p:bldP spid="13" grpId="0"/>
      <p:bldP spid="13" grpId="1"/>
      <p:bldP spid="14" grpId="0"/>
      <p:bldP spid="14" grpId="1"/>
      <p:bldP spid="15" grpId="0"/>
      <p:bldP spid="15" grpId="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70" grpId="0" animBg="1"/>
      <p:bldP spid="70" grpId="1" animBg="1"/>
      <p:bldP spid="71" grpId="0"/>
      <p:bldP spid="71" grpId="1"/>
      <p:bldP spid="73" grpId="0" animBg="1"/>
      <p:bldP spid="73" grpId="1" animBg="1"/>
      <p:bldP spid="74" grpId="0"/>
      <p:bldP spid="74" grpId="1"/>
      <p:bldP spid="75" grpId="0"/>
      <p:bldP spid="75" grpId="1"/>
      <p:bldP spid="76" grpId="0"/>
      <p:bldP spid="7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0825" y="2824163"/>
            <a:ext cx="7931150" cy="820737"/>
          </a:xfrm>
        </p:spPr>
        <p:txBody>
          <a:bodyPr>
            <a:normAutofit lnSpcReduction="10000"/>
          </a:bodyPr>
          <a:lstStyle/>
          <a:p>
            <a:pPr marL="0" indent="0" eaLnBrk="1" hangingPunct="1">
              <a:buFont typeface="Wingdings" pitchFamily="2" charset="2"/>
              <a:buNone/>
            </a:pPr>
            <a:r>
              <a:rPr lang="en-CA" smtClean="0"/>
              <a:t>Practice: Indicate which inequality should be placed in the box so that the statement will be true</a:t>
            </a:r>
          </a:p>
        </p:txBody>
      </p:sp>
      <p:graphicFrame>
        <p:nvGraphicFramePr>
          <p:cNvPr id="11267" name="Object 4"/>
          <p:cNvGraphicFramePr>
            <a:graphicFrameLocks noChangeAspect="1"/>
          </p:cNvGraphicFramePr>
          <p:nvPr/>
        </p:nvGraphicFramePr>
        <p:xfrm>
          <a:off x="404813" y="333375"/>
          <a:ext cx="350837" cy="390525"/>
        </p:xfrm>
        <a:graphic>
          <a:graphicData uri="http://schemas.openxmlformats.org/presentationml/2006/ole">
            <mc:AlternateContent xmlns:mc="http://schemas.openxmlformats.org/markup-compatibility/2006">
              <mc:Choice xmlns:v="urn:schemas-microsoft-com:vml" Requires="v">
                <p:oleObj spid="_x0000_s3234" name="Equation" r:id="rId4" imgW="126725" imgH="126725" progId="Equation.DSMT4">
                  <p:embed/>
                </p:oleObj>
              </mc:Choice>
              <mc:Fallback>
                <p:oleObj name="Equation" r:id="rId4" imgW="126725" imgH="126725" progId="Equation.DSMT4">
                  <p:embed/>
                  <p:pic>
                    <p:nvPicPr>
                      <p:cNvPr id="0" name="Picture 9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4813" y="333375"/>
                        <a:ext cx="350837" cy="390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5"/>
          <p:cNvGraphicFramePr>
            <a:graphicFrameLocks noChangeAspect="1"/>
          </p:cNvGraphicFramePr>
          <p:nvPr/>
        </p:nvGraphicFramePr>
        <p:xfrm>
          <a:off x="404813" y="949325"/>
          <a:ext cx="350837" cy="392113"/>
        </p:xfrm>
        <a:graphic>
          <a:graphicData uri="http://schemas.openxmlformats.org/presentationml/2006/ole">
            <mc:AlternateContent xmlns:mc="http://schemas.openxmlformats.org/markup-compatibility/2006">
              <mc:Choice xmlns:v="urn:schemas-microsoft-com:vml" Requires="v">
                <p:oleObj spid="_x0000_s3235" name="Equation" r:id="rId6" imgW="126725" imgH="126725" progId="Equation.DSMT4">
                  <p:embed/>
                </p:oleObj>
              </mc:Choice>
              <mc:Fallback>
                <p:oleObj name="Equation" r:id="rId6" imgW="126725" imgH="126725" progId="Equation.DSMT4">
                  <p:embed/>
                  <p:pic>
                    <p:nvPicPr>
                      <p:cNvPr id="0" name="Picture 9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4813" y="949325"/>
                        <a:ext cx="350837" cy="392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6"/>
          <p:cNvGraphicFramePr>
            <a:graphicFrameLocks noChangeAspect="1"/>
          </p:cNvGraphicFramePr>
          <p:nvPr/>
        </p:nvGraphicFramePr>
        <p:xfrm>
          <a:off x="404813" y="1519238"/>
          <a:ext cx="350837" cy="468312"/>
        </p:xfrm>
        <a:graphic>
          <a:graphicData uri="http://schemas.openxmlformats.org/presentationml/2006/ole">
            <mc:AlternateContent xmlns:mc="http://schemas.openxmlformats.org/markup-compatibility/2006">
              <mc:Choice xmlns:v="urn:schemas-microsoft-com:vml" Requires="v">
                <p:oleObj spid="_x0000_s3236" name="Equation" r:id="rId8" imgW="126835" imgH="152202" progId="Equation.DSMT4">
                  <p:embed/>
                </p:oleObj>
              </mc:Choice>
              <mc:Fallback>
                <p:oleObj name="Equation" r:id="rId8" imgW="126835" imgH="152202" progId="Equation.DSMT4">
                  <p:embed/>
                  <p:pic>
                    <p:nvPicPr>
                      <p:cNvPr id="0" name="Picture 10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4813" y="1519238"/>
                        <a:ext cx="350837" cy="4683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7"/>
          <p:cNvGraphicFramePr>
            <a:graphicFrameLocks noChangeAspect="1"/>
          </p:cNvGraphicFramePr>
          <p:nvPr/>
        </p:nvGraphicFramePr>
        <p:xfrm>
          <a:off x="404813" y="2168525"/>
          <a:ext cx="350837" cy="468313"/>
        </p:xfrm>
        <a:graphic>
          <a:graphicData uri="http://schemas.openxmlformats.org/presentationml/2006/ole">
            <mc:AlternateContent xmlns:mc="http://schemas.openxmlformats.org/markup-compatibility/2006">
              <mc:Choice xmlns:v="urn:schemas-microsoft-com:vml" Requires="v">
                <p:oleObj spid="_x0000_s3237" name="Equation" r:id="rId10" imgW="126835" imgH="152202" progId="Equation.DSMT4">
                  <p:embed/>
                </p:oleObj>
              </mc:Choice>
              <mc:Fallback>
                <p:oleObj name="Equation" r:id="rId10" imgW="126835" imgH="152202" progId="Equation.DSMT4">
                  <p:embed/>
                  <p:pic>
                    <p:nvPicPr>
                      <p:cNvPr id="0" name="Picture 10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4813" y="2168525"/>
                        <a:ext cx="350837" cy="468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Box 8"/>
          <p:cNvSpPr txBox="1"/>
          <p:nvPr/>
        </p:nvSpPr>
        <p:spPr>
          <a:xfrm>
            <a:off x="1042988" y="333375"/>
            <a:ext cx="5302250" cy="431800"/>
          </a:xfrm>
          <a:prstGeom prst="rect">
            <a:avLst/>
          </a:prstGeom>
          <a:noFill/>
        </p:spPr>
        <p:txBody>
          <a:bodyPr wrap="none">
            <a:spAutoFit/>
          </a:bodyPr>
          <a:lstStyle/>
          <a:p>
            <a:pPr>
              <a:defRPr/>
            </a:pPr>
            <a:r>
              <a:rPr lang="en-CA" sz="2200" dirty="0">
                <a:latin typeface="+mj-lt"/>
              </a:rPr>
              <a:t>The right side is bigger and bigger only</a:t>
            </a:r>
          </a:p>
        </p:txBody>
      </p:sp>
      <p:sp>
        <p:nvSpPr>
          <p:cNvPr id="10" name="TextBox 9"/>
          <p:cNvSpPr txBox="1"/>
          <p:nvPr/>
        </p:nvSpPr>
        <p:spPr>
          <a:xfrm>
            <a:off x="1069975" y="909638"/>
            <a:ext cx="5087938" cy="431800"/>
          </a:xfrm>
          <a:prstGeom prst="rect">
            <a:avLst/>
          </a:prstGeom>
          <a:noFill/>
        </p:spPr>
        <p:txBody>
          <a:bodyPr wrap="none">
            <a:spAutoFit/>
          </a:bodyPr>
          <a:lstStyle/>
          <a:p>
            <a:pPr>
              <a:defRPr/>
            </a:pPr>
            <a:r>
              <a:rPr lang="en-CA" sz="2200" dirty="0">
                <a:latin typeface="+mj-lt"/>
              </a:rPr>
              <a:t>The left side is bigger and bigger only</a:t>
            </a:r>
          </a:p>
        </p:txBody>
      </p:sp>
      <p:sp>
        <p:nvSpPr>
          <p:cNvPr id="11" name="TextBox 10"/>
          <p:cNvSpPr txBox="1"/>
          <p:nvPr/>
        </p:nvSpPr>
        <p:spPr>
          <a:xfrm>
            <a:off x="1098550" y="1557338"/>
            <a:ext cx="6283325" cy="431800"/>
          </a:xfrm>
          <a:prstGeom prst="rect">
            <a:avLst/>
          </a:prstGeom>
          <a:noFill/>
        </p:spPr>
        <p:txBody>
          <a:bodyPr wrap="none">
            <a:spAutoFit/>
          </a:bodyPr>
          <a:lstStyle/>
          <a:p>
            <a:pPr>
              <a:defRPr/>
            </a:pPr>
            <a:r>
              <a:rPr lang="en-CA" sz="2200" dirty="0">
                <a:latin typeface="+mj-lt"/>
              </a:rPr>
              <a:t>The right side is bigger or equal to the left side</a:t>
            </a:r>
          </a:p>
        </p:txBody>
      </p:sp>
      <p:sp>
        <p:nvSpPr>
          <p:cNvPr id="12" name="TextBox 11"/>
          <p:cNvSpPr txBox="1"/>
          <p:nvPr/>
        </p:nvSpPr>
        <p:spPr>
          <a:xfrm>
            <a:off x="1096963" y="2206625"/>
            <a:ext cx="6392862" cy="430213"/>
          </a:xfrm>
          <a:prstGeom prst="rect">
            <a:avLst/>
          </a:prstGeom>
          <a:noFill/>
        </p:spPr>
        <p:txBody>
          <a:bodyPr wrap="none">
            <a:spAutoFit/>
          </a:bodyPr>
          <a:lstStyle/>
          <a:p>
            <a:pPr>
              <a:defRPr/>
            </a:pPr>
            <a:r>
              <a:rPr lang="en-CA" sz="2200" dirty="0">
                <a:latin typeface="+mj-lt"/>
              </a:rPr>
              <a:t>The left side is bigger or equal to the right side</a:t>
            </a:r>
          </a:p>
        </p:txBody>
      </p:sp>
      <p:graphicFrame>
        <p:nvGraphicFramePr>
          <p:cNvPr id="13" name="Object 12"/>
          <p:cNvGraphicFramePr>
            <a:graphicFrameLocks noChangeAspect="1"/>
          </p:cNvGraphicFramePr>
          <p:nvPr/>
        </p:nvGraphicFramePr>
        <p:xfrm>
          <a:off x="450850" y="3716338"/>
          <a:ext cx="2465388" cy="742950"/>
        </p:xfrm>
        <a:graphic>
          <a:graphicData uri="http://schemas.openxmlformats.org/presentationml/2006/ole">
            <mc:AlternateContent xmlns:mc="http://schemas.openxmlformats.org/markup-compatibility/2006">
              <mc:Choice xmlns:v="urn:schemas-microsoft-com:vml" Requires="v">
                <p:oleObj spid="_x0000_s3238" name="Equation" r:id="rId12" imgW="888614" imgH="241195" progId="Equation.DSMT4">
                  <p:embed/>
                </p:oleObj>
              </mc:Choice>
              <mc:Fallback>
                <p:oleObj name="Equation" r:id="rId12" imgW="888614" imgH="241195" progId="Equation.DSMT4">
                  <p:embed/>
                  <p:pic>
                    <p:nvPicPr>
                      <p:cNvPr id="0" name="Picture 10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50850" y="3716338"/>
                        <a:ext cx="2465388" cy="742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nvGraphicFramePr>
        <p:xfrm>
          <a:off x="4675188" y="3716338"/>
          <a:ext cx="2992437" cy="742950"/>
        </p:xfrm>
        <a:graphic>
          <a:graphicData uri="http://schemas.openxmlformats.org/presentationml/2006/ole">
            <mc:AlternateContent xmlns:mc="http://schemas.openxmlformats.org/markup-compatibility/2006">
              <mc:Choice xmlns:v="urn:schemas-microsoft-com:vml" Requires="v">
                <p:oleObj spid="_x0000_s3239" name="Equation" r:id="rId14" imgW="1079032" imgH="241195" progId="Equation.DSMT4">
                  <p:embed/>
                </p:oleObj>
              </mc:Choice>
              <mc:Fallback>
                <p:oleObj name="Equation" r:id="rId14" imgW="1079032" imgH="241195" progId="Equation.DSMT4">
                  <p:embed/>
                  <p:pic>
                    <p:nvPicPr>
                      <p:cNvPr id="0" name="Picture 10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675188" y="3716338"/>
                        <a:ext cx="2992437" cy="742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nvGraphicFramePr>
        <p:xfrm>
          <a:off x="193675" y="5127625"/>
          <a:ext cx="3873500" cy="822325"/>
        </p:xfrm>
        <a:graphic>
          <a:graphicData uri="http://schemas.openxmlformats.org/presentationml/2006/ole">
            <mc:AlternateContent xmlns:mc="http://schemas.openxmlformats.org/markup-compatibility/2006">
              <mc:Choice xmlns:v="urn:schemas-microsoft-com:vml" Requires="v">
                <p:oleObj spid="_x0000_s3240" name="Equation" r:id="rId16" imgW="1396394" imgH="266584" progId="Equation.DSMT4">
                  <p:embed/>
                </p:oleObj>
              </mc:Choice>
              <mc:Fallback>
                <p:oleObj name="Equation" r:id="rId16" imgW="1396394" imgH="266584" progId="Equation.DSMT4">
                  <p:embed/>
                  <p:pic>
                    <p:nvPicPr>
                      <p:cNvPr id="0" name="Picture 10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93675" y="5127625"/>
                        <a:ext cx="3873500" cy="822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nvGraphicFramePr>
        <p:xfrm>
          <a:off x="4586288" y="5095875"/>
          <a:ext cx="3730625" cy="742950"/>
        </p:xfrm>
        <a:graphic>
          <a:graphicData uri="http://schemas.openxmlformats.org/presentationml/2006/ole">
            <mc:AlternateContent xmlns:mc="http://schemas.openxmlformats.org/markup-compatibility/2006">
              <mc:Choice xmlns:v="urn:schemas-microsoft-com:vml" Requires="v">
                <p:oleObj spid="_x0000_s3241" name="Equation" r:id="rId18" imgW="1346200" imgH="241300" progId="Equation.DSMT4">
                  <p:embed/>
                </p:oleObj>
              </mc:Choice>
              <mc:Fallback>
                <p:oleObj name="Equation" r:id="rId18" imgW="1346200" imgH="241300" progId="Equation.DSMT4">
                  <p:embed/>
                  <p:pic>
                    <p:nvPicPr>
                      <p:cNvPr id="0" name="Picture 10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586288" y="5095875"/>
                        <a:ext cx="3730625" cy="742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5260740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fade">
                                      <p:cBhvr>
                                        <p:cTn id="27" dur="500"/>
                                        <p:tgtEl>
                                          <p:spTgt spid="3">
                                            <p:txEl>
                                              <p:pRg st="0" end="0"/>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500"/>
                                        <p:tgtEl>
                                          <p:spTgt spid="13"/>
                                        </p:tgtEl>
                                      </p:cBhvr>
                                    </p:animEffect>
                                  </p:childTnLst>
                                </p:cTn>
                              </p:par>
                              <p:par>
                                <p:cTn id="31" presetID="10"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500"/>
                                        <p:tgtEl>
                                          <p:spTgt spid="14"/>
                                        </p:tgtEl>
                                      </p:cBhvr>
                                    </p:animEffect>
                                  </p:childTnLst>
                                </p:cTn>
                              </p:par>
                              <p:par>
                                <p:cTn id="34" presetID="10" presetClass="entr" presetSubtype="0" fill="hold"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fade">
                                      <p:cBhvr>
                                        <p:cTn id="36" dur="500"/>
                                        <p:tgtEl>
                                          <p:spTgt spid="15"/>
                                        </p:tgtEl>
                                      </p:cBhvr>
                                    </p:animEffect>
                                  </p:childTnLst>
                                </p:cTn>
                              </p:par>
                              <p:par>
                                <p:cTn id="37" presetID="10" presetClass="entr" presetSubtype="0"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fade">
                                      <p:cBhvr>
                                        <p:cTn id="3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p:bldP spid="10"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06437"/>
          </a:xfrm>
        </p:spPr>
        <p:txBody>
          <a:bodyPr/>
          <a:lstStyle/>
          <a:p>
            <a:pPr eaLnBrk="1" hangingPunct="1">
              <a:defRPr/>
            </a:pPr>
            <a:r>
              <a:rPr lang="en-CA" dirty="0" smtClean="0"/>
              <a:t>II) Inequalities with Variables</a:t>
            </a:r>
            <a:endParaRPr lang="en-CA" dirty="0"/>
          </a:p>
        </p:txBody>
      </p:sp>
      <p:sp>
        <p:nvSpPr>
          <p:cNvPr id="12291" name="Content Placeholder 2"/>
          <p:cNvSpPr>
            <a:spLocks noGrp="1"/>
          </p:cNvSpPr>
          <p:nvPr>
            <p:ph sz="quarter" idx="1"/>
          </p:nvPr>
        </p:nvSpPr>
        <p:spPr>
          <a:xfrm>
            <a:off x="250825" y="1052513"/>
            <a:ext cx="8569325" cy="936625"/>
          </a:xfrm>
        </p:spPr>
        <p:txBody>
          <a:bodyPr>
            <a:normAutofit fontScale="92500"/>
          </a:bodyPr>
          <a:lstStyle/>
          <a:p>
            <a:pPr eaLnBrk="1" hangingPunct="1"/>
            <a:r>
              <a:rPr lang="en-CA" smtClean="0"/>
              <a:t>When an inequality is used with a variable, it means that variable can be any number that satisfies the inequality</a:t>
            </a:r>
          </a:p>
          <a:p>
            <a:pPr eaLnBrk="1" hangingPunct="1"/>
            <a:endParaRPr lang="en-CA" smtClean="0"/>
          </a:p>
        </p:txBody>
      </p:sp>
      <p:graphicFrame>
        <p:nvGraphicFramePr>
          <p:cNvPr id="4" name="Object 3"/>
          <p:cNvGraphicFramePr>
            <a:graphicFrameLocks noChangeAspect="1"/>
          </p:cNvGraphicFramePr>
          <p:nvPr/>
        </p:nvGraphicFramePr>
        <p:xfrm>
          <a:off x="684213" y="2205038"/>
          <a:ext cx="1249362" cy="719137"/>
        </p:xfrm>
        <a:graphic>
          <a:graphicData uri="http://schemas.openxmlformats.org/presentationml/2006/ole">
            <mc:AlternateContent xmlns:mc="http://schemas.openxmlformats.org/markup-compatibility/2006">
              <mc:Choice xmlns:v="urn:schemas-microsoft-com:vml" Requires="v">
                <p:oleObj spid="_x0000_s4178" name="Equation" r:id="rId4" imgW="342603" imgH="177646" progId="Equation.DSMT4">
                  <p:embed/>
                </p:oleObj>
              </mc:Choice>
              <mc:Fallback>
                <p:oleObj name="Equation" r:id="rId4" imgW="342603" imgH="177646" progId="Equation.DSMT4">
                  <p:embed/>
                  <p:pic>
                    <p:nvPicPr>
                      <p:cNvPr id="0" name="Picture 5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4213" y="2205038"/>
                        <a:ext cx="1249362" cy="719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2411413" y="2060575"/>
            <a:ext cx="6481762" cy="831850"/>
          </a:xfrm>
          <a:prstGeom prst="rect">
            <a:avLst/>
          </a:prstGeom>
          <a:noFill/>
        </p:spPr>
        <p:txBody>
          <a:bodyPr>
            <a:spAutoFit/>
          </a:bodyPr>
          <a:lstStyle/>
          <a:p>
            <a:pPr>
              <a:defRPr/>
            </a:pPr>
            <a:r>
              <a:rPr lang="en-CA" sz="2400" dirty="0">
                <a:solidFill>
                  <a:srgbClr val="FF0000"/>
                </a:solidFill>
                <a:latin typeface="+mj-lt"/>
              </a:rPr>
              <a:t>“x” is greater and only greater than 5; </a:t>
            </a:r>
            <a:br>
              <a:rPr lang="en-CA" sz="2400" dirty="0">
                <a:solidFill>
                  <a:srgbClr val="FF0000"/>
                </a:solidFill>
                <a:latin typeface="+mj-lt"/>
              </a:rPr>
            </a:br>
            <a:r>
              <a:rPr lang="en-CA" sz="2400" dirty="0" err="1">
                <a:solidFill>
                  <a:srgbClr val="FF0000"/>
                </a:solidFill>
                <a:latin typeface="+mj-lt"/>
              </a:rPr>
              <a:t>ie</a:t>
            </a:r>
            <a:r>
              <a:rPr lang="en-CA" sz="2400" dirty="0">
                <a:solidFill>
                  <a:srgbClr val="FF0000"/>
                </a:solidFill>
                <a:latin typeface="+mj-lt"/>
              </a:rPr>
              <a:t>: “x” can be  10,  12,  100,  5.1,  5.0001</a:t>
            </a:r>
          </a:p>
        </p:txBody>
      </p:sp>
      <p:graphicFrame>
        <p:nvGraphicFramePr>
          <p:cNvPr id="6" name="Object 5"/>
          <p:cNvGraphicFramePr>
            <a:graphicFrameLocks noChangeAspect="1"/>
          </p:cNvGraphicFramePr>
          <p:nvPr/>
        </p:nvGraphicFramePr>
        <p:xfrm>
          <a:off x="585788" y="4508500"/>
          <a:ext cx="1249362" cy="720725"/>
        </p:xfrm>
        <a:graphic>
          <a:graphicData uri="http://schemas.openxmlformats.org/presentationml/2006/ole">
            <mc:AlternateContent xmlns:mc="http://schemas.openxmlformats.org/markup-compatibility/2006">
              <mc:Choice xmlns:v="urn:schemas-microsoft-com:vml" Requires="v">
                <p:oleObj spid="_x0000_s4179" name="Equation" r:id="rId6" imgW="342603" imgH="177646" progId="Equation.DSMT4">
                  <p:embed/>
                </p:oleObj>
              </mc:Choice>
              <mc:Fallback>
                <p:oleObj name="Equation" r:id="rId6" imgW="342603" imgH="177646" progId="Equation.DSMT4">
                  <p:embed/>
                  <p:pic>
                    <p:nvPicPr>
                      <p:cNvPr id="0" name="Picture 5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5788" y="4508500"/>
                        <a:ext cx="1249362" cy="720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8" name="Straight Arrow Connector 7"/>
          <p:cNvCxnSpPr/>
          <p:nvPr/>
        </p:nvCxnSpPr>
        <p:spPr bwMode="auto">
          <a:xfrm>
            <a:off x="2411413" y="3573463"/>
            <a:ext cx="540067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a:off x="4356100" y="3429000"/>
            <a:ext cx="0" cy="28892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310" name="Object 10"/>
          <p:cNvGraphicFramePr>
            <a:graphicFrameLocks noChangeAspect="1"/>
          </p:cNvGraphicFramePr>
          <p:nvPr/>
        </p:nvGraphicFramePr>
        <p:xfrm>
          <a:off x="4211638" y="3717241"/>
          <a:ext cx="250314" cy="432484"/>
        </p:xfrm>
        <a:graphic>
          <a:graphicData uri="http://schemas.openxmlformats.org/presentationml/2006/ole">
            <mc:AlternateContent xmlns:mc="http://schemas.openxmlformats.org/markup-compatibility/2006">
              <mc:Choice xmlns:v="urn:schemas-microsoft-com:vml" Requires="v">
                <p:oleObj spid="_x0000_s4180" name="Equation" r:id="rId8" imgW="114102" imgH="177492" progId="Equation.DSMT4">
                  <p:embed/>
                </p:oleObj>
              </mc:Choice>
              <mc:Fallback>
                <p:oleObj name="Equation" r:id="rId8" imgW="114102" imgH="177492" progId="Equation.DSMT4">
                  <p:embed/>
                  <p:pic>
                    <p:nvPicPr>
                      <p:cNvPr id="0" name="Picture 5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11638" y="3717241"/>
                        <a:ext cx="250314" cy="4324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Oval 12"/>
          <p:cNvSpPr/>
          <p:nvPr/>
        </p:nvSpPr>
        <p:spPr>
          <a:xfrm>
            <a:off x="4211638" y="3429000"/>
            <a:ext cx="288925" cy="287338"/>
          </a:xfrm>
          <a:prstGeom prst="ellipse">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4" name="Right Arrow 13"/>
          <p:cNvSpPr/>
          <p:nvPr/>
        </p:nvSpPr>
        <p:spPr>
          <a:xfrm>
            <a:off x="4500563" y="3357563"/>
            <a:ext cx="3240087" cy="503237"/>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5" name="TextBox 14"/>
          <p:cNvSpPr txBox="1"/>
          <p:nvPr/>
        </p:nvSpPr>
        <p:spPr>
          <a:xfrm>
            <a:off x="2195513" y="2852738"/>
            <a:ext cx="6480175" cy="461962"/>
          </a:xfrm>
          <a:prstGeom prst="rect">
            <a:avLst/>
          </a:prstGeom>
          <a:noFill/>
        </p:spPr>
        <p:txBody>
          <a:bodyPr>
            <a:spAutoFit/>
          </a:bodyPr>
          <a:lstStyle/>
          <a:p>
            <a:pPr>
              <a:defRPr/>
            </a:pPr>
            <a:r>
              <a:rPr lang="en-CA" sz="2400" dirty="0">
                <a:solidFill>
                  <a:srgbClr val="FF0000"/>
                </a:solidFill>
                <a:latin typeface="+mj-lt"/>
              </a:rPr>
              <a:t>The “Hollow dot” means that it can not be 5 </a:t>
            </a:r>
          </a:p>
        </p:txBody>
      </p:sp>
      <p:sp>
        <p:nvSpPr>
          <p:cNvPr id="16" name="TextBox 15"/>
          <p:cNvSpPr txBox="1"/>
          <p:nvPr/>
        </p:nvSpPr>
        <p:spPr>
          <a:xfrm>
            <a:off x="1258888" y="3903663"/>
            <a:ext cx="7850187" cy="461962"/>
          </a:xfrm>
          <a:prstGeom prst="rect">
            <a:avLst/>
          </a:prstGeom>
          <a:noFill/>
        </p:spPr>
        <p:txBody>
          <a:bodyPr>
            <a:spAutoFit/>
          </a:bodyPr>
          <a:lstStyle/>
          <a:p>
            <a:pPr>
              <a:defRPr/>
            </a:pPr>
            <a:r>
              <a:rPr lang="en-CA" sz="2400" dirty="0">
                <a:solidFill>
                  <a:srgbClr val="FF0000"/>
                </a:solidFill>
                <a:latin typeface="+mj-lt"/>
              </a:rPr>
              <a:t>Since the right side is larger, we shade the right side</a:t>
            </a:r>
          </a:p>
        </p:txBody>
      </p:sp>
      <p:sp>
        <p:nvSpPr>
          <p:cNvPr id="17" name="TextBox 16"/>
          <p:cNvSpPr txBox="1"/>
          <p:nvPr/>
        </p:nvSpPr>
        <p:spPr>
          <a:xfrm>
            <a:off x="2339975" y="4541838"/>
            <a:ext cx="6480175" cy="831850"/>
          </a:xfrm>
          <a:prstGeom prst="rect">
            <a:avLst/>
          </a:prstGeom>
          <a:noFill/>
        </p:spPr>
        <p:txBody>
          <a:bodyPr>
            <a:spAutoFit/>
          </a:bodyPr>
          <a:lstStyle/>
          <a:p>
            <a:pPr>
              <a:defRPr/>
            </a:pPr>
            <a:r>
              <a:rPr lang="en-CA" sz="2400" dirty="0">
                <a:solidFill>
                  <a:srgbClr val="0070C0"/>
                </a:solidFill>
                <a:latin typeface="+mj-lt"/>
              </a:rPr>
              <a:t>“x” is greater or equal to 5; </a:t>
            </a:r>
            <a:br>
              <a:rPr lang="en-CA" sz="2400" dirty="0">
                <a:solidFill>
                  <a:srgbClr val="0070C0"/>
                </a:solidFill>
                <a:latin typeface="+mj-lt"/>
              </a:rPr>
            </a:br>
            <a:r>
              <a:rPr lang="en-CA" sz="2400" dirty="0" err="1">
                <a:solidFill>
                  <a:srgbClr val="0070C0"/>
                </a:solidFill>
                <a:latin typeface="+mj-lt"/>
              </a:rPr>
              <a:t>ie</a:t>
            </a:r>
            <a:r>
              <a:rPr lang="en-CA" sz="2400" dirty="0">
                <a:solidFill>
                  <a:srgbClr val="0070C0"/>
                </a:solidFill>
                <a:latin typeface="+mj-lt"/>
              </a:rPr>
              <a:t>: “x” can be  5, 5.1, 10,  12,  100</a:t>
            </a:r>
          </a:p>
        </p:txBody>
      </p:sp>
      <p:cxnSp>
        <p:nvCxnSpPr>
          <p:cNvPr id="19" name="Straight Arrow Connector 18"/>
          <p:cNvCxnSpPr/>
          <p:nvPr/>
        </p:nvCxnSpPr>
        <p:spPr bwMode="auto">
          <a:xfrm>
            <a:off x="2411413" y="6094413"/>
            <a:ext cx="540067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auto">
          <a:xfrm>
            <a:off x="4356100" y="5949950"/>
            <a:ext cx="0" cy="2873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307" name="Object 20"/>
          <p:cNvGraphicFramePr>
            <a:graphicFrameLocks noChangeAspect="1"/>
          </p:cNvGraphicFramePr>
          <p:nvPr/>
        </p:nvGraphicFramePr>
        <p:xfrm>
          <a:off x="4211638" y="6237556"/>
          <a:ext cx="250314" cy="431532"/>
        </p:xfrm>
        <a:graphic>
          <a:graphicData uri="http://schemas.openxmlformats.org/presentationml/2006/ole">
            <mc:AlternateContent xmlns:mc="http://schemas.openxmlformats.org/markup-compatibility/2006">
              <mc:Choice xmlns:v="urn:schemas-microsoft-com:vml" Requires="v">
                <p:oleObj spid="_x0000_s4181" name="Equation" r:id="rId10" imgW="114102" imgH="177492" progId="Equation.DSMT4">
                  <p:embed/>
                </p:oleObj>
              </mc:Choice>
              <mc:Fallback>
                <p:oleObj name="Equation" r:id="rId10" imgW="114102" imgH="177492" progId="Equation.DSMT4">
                  <p:embed/>
                  <p:pic>
                    <p:nvPicPr>
                      <p:cNvPr id="0" name="Picture 5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11638" y="6237556"/>
                        <a:ext cx="250314" cy="4315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 name="Oval 21"/>
          <p:cNvSpPr/>
          <p:nvPr/>
        </p:nvSpPr>
        <p:spPr>
          <a:xfrm>
            <a:off x="4211638" y="5949950"/>
            <a:ext cx="288925" cy="287338"/>
          </a:xfrm>
          <a:prstGeom prst="ellipse">
            <a:avLst/>
          </a:prstGeom>
          <a:solidFill>
            <a:srgbClr val="0070C0"/>
          </a:solidFill>
          <a:ln w="730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3" name="Right Arrow 22"/>
          <p:cNvSpPr/>
          <p:nvPr/>
        </p:nvSpPr>
        <p:spPr>
          <a:xfrm>
            <a:off x="4500563" y="5876925"/>
            <a:ext cx="3240087" cy="504825"/>
          </a:xfrm>
          <a:prstGeom prst="rightArrow">
            <a:avLst>
              <a:gd name="adj1" fmla="val 50000"/>
              <a:gd name="adj2" fmla="val 133558"/>
            </a:avLst>
          </a:prstGeom>
          <a:solidFill>
            <a:srgbClr val="0070C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4" name="TextBox 23"/>
          <p:cNvSpPr txBox="1"/>
          <p:nvPr/>
        </p:nvSpPr>
        <p:spPr>
          <a:xfrm>
            <a:off x="1258888" y="5373688"/>
            <a:ext cx="7850187" cy="461962"/>
          </a:xfrm>
          <a:prstGeom prst="rect">
            <a:avLst/>
          </a:prstGeom>
          <a:noFill/>
        </p:spPr>
        <p:txBody>
          <a:bodyPr>
            <a:spAutoFit/>
          </a:bodyPr>
          <a:lstStyle/>
          <a:p>
            <a:pPr>
              <a:defRPr/>
            </a:pPr>
            <a:r>
              <a:rPr lang="en-CA" sz="2400" dirty="0">
                <a:solidFill>
                  <a:srgbClr val="0070C0"/>
                </a:solidFill>
                <a:latin typeface="+mj-lt"/>
              </a:rPr>
              <a:t>The “Solid dot” means that it can be equal to 5 </a:t>
            </a:r>
          </a:p>
        </p:txBody>
      </p:sp>
    </p:spTree>
    <p:extLst>
      <p:ext uri="{BB962C8B-B14F-4D97-AF65-F5344CB8AC3E}">
        <p14:creationId xmlns:p14="http://schemas.microsoft.com/office/powerpoint/2010/main" val="39799196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par>
                                <p:cTn id="18" presetID="10"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par>
                                <p:cTn id="21" presetID="10" presetClass="entr" presetSubtype="0" fill="hold" nodeType="withEffect">
                                  <p:stCondLst>
                                    <p:cond delay="0"/>
                                  </p:stCondLst>
                                  <p:childTnLst>
                                    <p:set>
                                      <p:cBhvr>
                                        <p:cTn id="22" dur="1" fill="hold">
                                          <p:stCondLst>
                                            <p:cond delay="0"/>
                                          </p:stCondLst>
                                        </p:cTn>
                                        <p:tgtEl>
                                          <p:spTgt spid="12310"/>
                                        </p:tgtEl>
                                        <p:attrNameLst>
                                          <p:attrName>style.visibility</p:attrName>
                                        </p:attrNameLst>
                                      </p:cBhvr>
                                      <p:to>
                                        <p:strVal val="visible"/>
                                      </p:to>
                                    </p:set>
                                    <p:animEffect transition="in" filter="fade">
                                      <p:cBhvr>
                                        <p:cTn id="23" dur="500"/>
                                        <p:tgtEl>
                                          <p:spTgt spid="12310"/>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6"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wipe(down)">
                                      <p:cBhvr>
                                        <p:cTn id="28" dur="580">
                                          <p:stCondLst>
                                            <p:cond delay="0"/>
                                          </p:stCondLst>
                                        </p:cTn>
                                        <p:tgtEl>
                                          <p:spTgt spid="13"/>
                                        </p:tgtEl>
                                      </p:cBhvr>
                                    </p:animEffect>
                                    <p:anim calcmode="lin" valueType="num">
                                      <p:cBhvr>
                                        <p:cTn id="29"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34" dur="26">
                                          <p:stCondLst>
                                            <p:cond delay="650"/>
                                          </p:stCondLst>
                                        </p:cTn>
                                        <p:tgtEl>
                                          <p:spTgt spid="13"/>
                                        </p:tgtEl>
                                      </p:cBhvr>
                                      <p:to x="100000" y="60000"/>
                                    </p:animScale>
                                    <p:animScale>
                                      <p:cBhvr>
                                        <p:cTn id="35" dur="166" decel="50000">
                                          <p:stCondLst>
                                            <p:cond delay="676"/>
                                          </p:stCondLst>
                                        </p:cTn>
                                        <p:tgtEl>
                                          <p:spTgt spid="13"/>
                                        </p:tgtEl>
                                      </p:cBhvr>
                                      <p:to x="100000" y="100000"/>
                                    </p:animScale>
                                    <p:animScale>
                                      <p:cBhvr>
                                        <p:cTn id="36" dur="26">
                                          <p:stCondLst>
                                            <p:cond delay="1312"/>
                                          </p:stCondLst>
                                        </p:cTn>
                                        <p:tgtEl>
                                          <p:spTgt spid="13"/>
                                        </p:tgtEl>
                                      </p:cBhvr>
                                      <p:to x="100000" y="80000"/>
                                    </p:animScale>
                                    <p:animScale>
                                      <p:cBhvr>
                                        <p:cTn id="37" dur="166" decel="50000">
                                          <p:stCondLst>
                                            <p:cond delay="1338"/>
                                          </p:stCondLst>
                                        </p:cTn>
                                        <p:tgtEl>
                                          <p:spTgt spid="13"/>
                                        </p:tgtEl>
                                      </p:cBhvr>
                                      <p:to x="100000" y="100000"/>
                                    </p:animScale>
                                    <p:animScale>
                                      <p:cBhvr>
                                        <p:cTn id="38" dur="26">
                                          <p:stCondLst>
                                            <p:cond delay="1642"/>
                                          </p:stCondLst>
                                        </p:cTn>
                                        <p:tgtEl>
                                          <p:spTgt spid="13"/>
                                        </p:tgtEl>
                                      </p:cBhvr>
                                      <p:to x="100000" y="90000"/>
                                    </p:animScale>
                                    <p:animScale>
                                      <p:cBhvr>
                                        <p:cTn id="39" dur="166" decel="50000">
                                          <p:stCondLst>
                                            <p:cond delay="1668"/>
                                          </p:stCondLst>
                                        </p:cTn>
                                        <p:tgtEl>
                                          <p:spTgt spid="13"/>
                                        </p:tgtEl>
                                      </p:cBhvr>
                                      <p:to x="100000" y="100000"/>
                                    </p:animScale>
                                    <p:animScale>
                                      <p:cBhvr>
                                        <p:cTn id="40" dur="26">
                                          <p:stCondLst>
                                            <p:cond delay="1808"/>
                                          </p:stCondLst>
                                        </p:cTn>
                                        <p:tgtEl>
                                          <p:spTgt spid="13"/>
                                        </p:tgtEl>
                                      </p:cBhvr>
                                      <p:to x="100000" y="95000"/>
                                    </p:animScale>
                                    <p:animScale>
                                      <p:cBhvr>
                                        <p:cTn id="41" dur="166" decel="50000">
                                          <p:stCondLst>
                                            <p:cond delay="1834"/>
                                          </p:stCondLst>
                                        </p:cTn>
                                        <p:tgtEl>
                                          <p:spTgt spid="13"/>
                                        </p:tgtEl>
                                      </p:cBhvr>
                                      <p:to x="100000" y="100000"/>
                                    </p:animScale>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fade">
                                      <p:cBhvr>
                                        <p:cTn id="46" dur="500"/>
                                        <p:tgtEl>
                                          <p:spTgt spid="15"/>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wipe(left)">
                                      <p:cBhvr>
                                        <p:cTn id="51" dur="1750"/>
                                        <p:tgtEl>
                                          <p:spTgt spid="14"/>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fade">
                                      <p:cBhvr>
                                        <p:cTn id="56" dur="500"/>
                                        <p:tgtEl>
                                          <p:spTgt spid="16"/>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0" presetClass="entr" presetSubtype="0" fill="hold" nodeType="click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fade">
                                      <p:cBhvr>
                                        <p:cTn id="61" dur="500"/>
                                        <p:tgtEl>
                                          <p:spTgt spid="6"/>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fade">
                                      <p:cBhvr>
                                        <p:cTn id="66" dur="500"/>
                                        <p:tgtEl>
                                          <p:spTgt spid="17"/>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0" presetClass="entr" presetSubtype="0" fill="hold" nodeType="clickEffect">
                                  <p:stCondLst>
                                    <p:cond delay="0"/>
                                  </p:stCondLst>
                                  <p:childTnLst>
                                    <p:set>
                                      <p:cBhvr>
                                        <p:cTn id="70" dur="1" fill="hold">
                                          <p:stCondLst>
                                            <p:cond delay="0"/>
                                          </p:stCondLst>
                                        </p:cTn>
                                        <p:tgtEl>
                                          <p:spTgt spid="19"/>
                                        </p:tgtEl>
                                        <p:attrNameLst>
                                          <p:attrName>style.visibility</p:attrName>
                                        </p:attrNameLst>
                                      </p:cBhvr>
                                      <p:to>
                                        <p:strVal val="visible"/>
                                      </p:to>
                                    </p:set>
                                    <p:animEffect transition="in" filter="fade">
                                      <p:cBhvr>
                                        <p:cTn id="71" dur="500"/>
                                        <p:tgtEl>
                                          <p:spTgt spid="19"/>
                                        </p:tgtEl>
                                      </p:cBhvr>
                                    </p:animEffect>
                                  </p:childTnLst>
                                </p:cTn>
                              </p:par>
                              <p:par>
                                <p:cTn id="72" presetID="10" presetClass="entr" presetSubtype="0" fill="hold" nodeType="withEffect">
                                  <p:stCondLst>
                                    <p:cond delay="0"/>
                                  </p:stCondLst>
                                  <p:childTnLst>
                                    <p:set>
                                      <p:cBhvr>
                                        <p:cTn id="73" dur="1" fill="hold">
                                          <p:stCondLst>
                                            <p:cond delay="0"/>
                                          </p:stCondLst>
                                        </p:cTn>
                                        <p:tgtEl>
                                          <p:spTgt spid="20"/>
                                        </p:tgtEl>
                                        <p:attrNameLst>
                                          <p:attrName>style.visibility</p:attrName>
                                        </p:attrNameLst>
                                      </p:cBhvr>
                                      <p:to>
                                        <p:strVal val="visible"/>
                                      </p:to>
                                    </p:set>
                                    <p:animEffect transition="in" filter="fade">
                                      <p:cBhvr>
                                        <p:cTn id="74" dur="500"/>
                                        <p:tgtEl>
                                          <p:spTgt spid="20"/>
                                        </p:tgtEl>
                                      </p:cBhvr>
                                    </p:animEffect>
                                  </p:childTnLst>
                                </p:cTn>
                              </p:par>
                              <p:par>
                                <p:cTn id="75" presetID="10" presetClass="entr" presetSubtype="0" fill="hold" nodeType="withEffect">
                                  <p:stCondLst>
                                    <p:cond delay="0"/>
                                  </p:stCondLst>
                                  <p:childTnLst>
                                    <p:set>
                                      <p:cBhvr>
                                        <p:cTn id="76" dur="1" fill="hold">
                                          <p:stCondLst>
                                            <p:cond delay="0"/>
                                          </p:stCondLst>
                                        </p:cTn>
                                        <p:tgtEl>
                                          <p:spTgt spid="12307"/>
                                        </p:tgtEl>
                                        <p:attrNameLst>
                                          <p:attrName>style.visibility</p:attrName>
                                        </p:attrNameLst>
                                      </p:cBhvr>
                                      <p:to>
                                        <p:strVal val="visible"/>
                                      </p:to>
                                    </p:set>
                                    <p:animEffect transition="in" filter="fade">
                                      <p:cBhvr>
                                        <p:cTn id="77" dur="500"/>
                                        <p:tgtEl>
                                          <p:spTgt spid="12307"/>
                                        </p:tgtEl>
                                      </p:cBhvr>
                                    </p:animEffect>
                                  </p:childTnLst>
                                </p:cTn>
                              </p:par>
                            </p:childTnLst>
                          </p:cTn>
                        </p:par>
                      </p:childTnLst>
                    </p:cTn>
                  </p:par>
                  <p:par>
                    <p:cTn id="78" fill="hold">
                      <p:stCondLst>
                        <p:cond delay="indefinite"/>
                      </p:stCondLst>
                      <p:childTnLst>
                        <p:par>
                          <p:cTn id="79" fill="hold">
                            <p:stCondLst>
                              <p:cond delay="0"/>
                            </p:stCondLst>
                            <p:childTnLst>
                              <p:par>
                                <p:cTn id="80" presetID="26" presetClass="entr" presetSubtype="0" fill="hold" grpId="0" nodeType="clickEffect">
                                  <p:stCondLst>
                                    <p:cond delay="0"/>
                                  </p:stCondLst>
                                  <p:childTnLst>
                                    <p:set>
                                      <p:cBhvr>
                                        <p:cTn id="81" dur="1" fill="hold">
                                          <p:stCondLst>
                                            <p:cond delay="0"/>
                                          </p:stCondLst>
                                        </p:cTn>
                                        <p:tgtEl>
                                          <p:spTgt spid="22"/>
                                        </p:tgtEl>
                                        <p:attrNameLst>
                                          <p:attrName>style.visibility</p:attrName>
                                        </p:attrNameLst>
                                      </p:cBhvr>
                                      <p:to>
                                        <p:strVal val="visible"/>
                                      </p:to>
                                    </p:set>
                                    <p:animEffect transition="in" filter="wipe(down)">
                                      <p:cBhvr>
                                        <p:cTn id="82" dur="580">
                                          <p:stCondLst>
                                            <p:cond delay="0"/>
                                          </p:stCondLst>
                                        </p:cTn>
                                        <p:tgtEl>
                                          <p:spTgt spid="22"/>
                                        </p:tgtEl>
                                      </p:cBhvr>
                                    </p:animEffect>
                                    <p:anim calcmode="lin" valueType="num">
                                      <p:cBhvr>
                                        <p:cTn id="83"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84"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85"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86"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87"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88" dur="26">
                                          <p:stCondLst>
                                            <p:cond delay="650"/>
                                          </p:stCondLst>
                                        </p:cTn>
                                        <p:tgtEl>
                                          <p:spTgt spid="22"/>
                                        </p:tgtEl>
                                      </p:cBhvr>
                                      <p:to x="100000" y="60000"/>
                                    </p:animScale>
                                    <p:animScale>
                                      <p:cBhvr>
                                        <p:cTn id="89" dur="166" decel="50000">
                                          <p:stCondLst>
                                            <p:cond delay="676"/>
                                          </p:stCondLst>
                                        </p:cTn>
                                        <p:tgtEl>
                                          <p:spTgt spid="22"/>
                                        </p:tgtEl>
                                      </p:cBhvr>
                                      <p:to x="100000" y="100000"/>
                                    </p:animScale>
                                    <p:animScale>
                                      <p:cBhvr>
                                        <p:cTn id="90" dur="26">
                                          <p:stCondLst>
                                            <p:cond delay="1312"/>
                                          </p:stCondLst>
                                        </p:cTn>
                                        <p:tgtEl>
                                          <p:spTgt spid="22"/>
                                        </p:tgtEl>
                                      </p:cBhvr>
                                      <p:to x="100000" y="80000"/>
                                    </p:animScale>
                                    <p:animScale>
                                      <p:cBhvr>
                                        <p:cTn id="91" dur="166" decel="50000">
                                          <p:stCondLst>
                                            <p:cond delay="1338"/>
                                          </p:stCondLst>
                                        </p:cTn>
                                        <p:tgtEl>
                                          <p:spTgt spid="22"/>
                                        </p:tgtEl>
                                      </p:cBhvr>
                                      <p:to x="100000" y="100000"/>
                                    </p:animScale>
                                    <p:animScale>
                                      <p:cBhvr>
                                        <p:cTn id="92" dur="26">
                                          <p:stCondLst>
                                            <p:cond delay="1642"/>
                                          </p:stCondLst>
                                        </p:cTn>
                                        <p:tgtEl>
                                          <p:spTgt spid="22"/>
                                        </p:tgtEl>
                                      </p:cBhvr>
                                      <p:to x="100000" y="90000"/>
                                    </p:animScale>
                                    <p:animScale>
                                      <p:cBhvr>
                                        <p:cTn id="93" dur="166" decel="50000">
                                          <p:stCondLst>
                                            <p:cond delay="1668"/>
                                          </p:stCondLst>
                                        </p:cTn>
                                        <p:tgtEl>
                                          <p:spTgt spid="22"/>
                                        </p:tgtEl>
                                      </p:cBhvr>
                                      <p:to x="100000" y="100000"/>
                                    </p:animScale>
                                    <p:animScale>
                                      <p:cBhvr>
                                        <p:cTn id="94" dur="26">
                                          <p:stCondLst>
                                            <p:cond delay="1808"/>
                                          </p:stCondLst>
                                        </p:cTn>
                                        <p:tgtEl>
                                          <p:spTgt spid="22"/>
                                        </p:tgtEl>
                                      </p:cBhvr>
                                      <p:to x="100000" y="95000"/>
                                    </p:animScale>
                                    <p:animScale>
                                      <p:cBhvr>
                                        <p:cTn id="95" dur="166" decel="50000">
                                          <p:stCondLst>
                                            <p:cond delay="1834"/>
                                          </p:stCondLst>
                                        </p:cTn>
                                        <p:tgtEl>
                                          <p:spTgt spid="22"/>
                                        </p:tgtEl>
                                      </p:cBhvr>
                                      <p:to x="100000" y="100000"/>
                                    </p:animScale>
                                  </p:childTnLst>
                                </p:cTn>
                              </p:par>
                            </p:childTnLst>
                          </p:cTn>
                        </p:par>
                      </p:childTnLst>
                    </p:cTn>
                  </p:par>
                  <p:par>
                    <p:cTn id="96" fill="hold" nodeType="clickPar">
                      <p:stCondLst>
                        <p:cond delay="indefinite"/>
                      </p:stCondLst>
                      <p:childTnLst>
                        <p:par>
                          <p:cTn id="97" fill="hold" nodeType="withGroup">
                            <p:stCondLst>
                              <p:cond delay="0"/>
                            </p:stCondLst>
                            <p:childTnLst>
                              <p:par>
                                <p:cTn id="98" presetID="10" presetClass="entr" presetSubtype="0" fill="hold" grpId="0" nodeType="clickEffect">
                                  <p:stCondLst>
                                    <p:cond delay="0"/>
                                  </p:stCondLst>
                                  <p:childTnLst>
                                    <p:set>
                                      <p:cBhvr>
                                        <p:cTn id="99" dur="1" fill="hold">
                                          <p:stCondLst>
                                            <p:cond delay="0"/>
                                          </p:stCondLst>
                                        </p:cTn>
                                        <p:tgtEl>
                                          <p:spTgt spid="24"/>
                                        </p:tgtEl>
                                        <p:attrNameLst>
                                          <p:attrName>style.visibility</p:attrName>
                                        </p:attrNameLst>
                                      </p:cBhvr>
                                      <p:to>
                                        <p:strVal val="visible"/>
                                      </p:to>
                                    </p:set>
                                    <p:animEffect transition="in" filter="fade">
                                      <p:cBhvr>
                                        <p:cTn id="100" dur="500"/>
                                        <p:tgtEl>
                                          <p:spTgt spid="24"/>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22" presetClass="entr" presetSubtype="8" fill="hold" grpId="0" nodeType="clickEffect">
                                  <p:stCondLst>
                                    <p:cond delay="0"/>
                                  </p:stCondLst>
                                  <p:childTnLst>
                                    <p:set>
                                      <p:cBhvr>
                                        <p:cTn id="104" dur="1" fill="hold">
                                          <p:stCondLst>
                                            <p:cond delay="0"/>
                                          </p:stCondLst>
                                        </p:cTn>
                                        <p:tgtEl>
                                          <p:spTgt spid="23"/>
                                        </p:tgtEl>
                                        <p:attrNameLst>
                                          <p:attrName>style.visibility</p:attrName>
                                        </p:attrNameLst>
                                      </p:cBhvr>
                                      <p:to>
                                        <p:strVal val="visible"/>
                                      </p:to>
                                    </p:set>
                                    <p:animEffect transition="in" filter="wipe(left)">
                                      <p:cBhvr>
                                        <p:cTn id="105" dur="175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3" grpId="0" animBg="1"/>
      <p:bldP spid="14" grpId="0" animBg="1"/>
      <p:bldP spid="15" grpId="0"/>
      <p:bldP spid="16" grpId="0"/>
      <p:bldP spid="17" grpId="0"/>
      <p:bldP spid="22" grpId="0" animBg="1"/>
      <p:bldP spid="23" grpId="0" animBg="1"/>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260350"/>
            <a:ext cx="8507413" cy="576263"/>
          </a:xfrm>
        </p:spPr>
        <p:txBody>
          <a:bodyPr/>
          <a:lstStyle/>
          <a:p>
            <a:pPr eaLnBrk="1" hangingPunct="1">
              <a:defRPr/>
            </a:pPr>
            <a:r>
              <a:rPr lang="en-CA" sz="2500" dirty="0" smtClean="0"/>
              <a:t>Ex: Write a statement for each of the following:</a:t>
            </a:r>
            <a:endParaRPr lang="en-CA" sz="2500" dirty="0"/>
          </a:p>
        </p:txBody>
      </p:sp>
      <p:sp>
        <p:nvSpPr>
          <p:cNvPr id="13315" name="Content Placeholder 2"/>
          <p:cNvSpPr>
            <a:spLocks noGrp="1"/>
          </p:cNvSpPr>
          <p:nvPr>
            <p:ph sz="quarter" idx="1"/>
          </p:nvPr>
        </p:nvSpPr>
        <p:spPr>
          <a:xfrm>
            <a:off x="250825" y="981075"/>
            <a:ext cx="8137525" cy="5492750"/>
          </a:xfrm>
        </p:spPr>
        <p:txBody>
          <a:bodyPr/>
          <a:lstStyle/>
          <a:p>
            <a:pPr marL="0" indent="0" eaLnBrk="1" hangingPunct="1">
              <a:buFont typeface="Wingdings" pitchFamily="2" charset="2"/>
              <a:buNone/>
            </a:pPr>
            <a:r>
              <a:rPr lang="en-CA" smtClean="0"/>
              <a:t>i) Jack is atleast 5 years old</a:t>
            </a:r>
          </a:p>
          <a:p>
            <a:pPr marL="0" indent="0" eaLnBrk="1" hangingPunct="1">
              <a:buFont typeface="Wingdings" pitchFamily="2" charset="2"/>
              <a:buNone/>
            </a:pPr>
            <a:r>
              <a:rPr lang="en-CA" smtClean="0"/>
              <a:t/>
            </a:r>
            <a:br>
              <a:rPr lang="en-CA" smtClean="0"/>
            </a:br>
            <a:endParaRPr lang="en-CA" smtClean="0"/>
          </a:p>
          <a:p>
            <a:pPr marL="0" indent="0" eaLnBrk="1" hangingPunct="1">
              <a:buFont typeface="Wingdings" pitchFamily="2" charset="2"/>
              <a:buNone/>
            </a:pPr>
            <a:r>
              <a:rPr lang="en-CA" smtClean="0"/>
              <a:t>ii) Sally is shorter than 2 meters tall</a:t>
            </a:r>
          </a:p>
          <a:p>
            <a:pPr marL="0" indent="0" eaLnBrk="1" hangingPunct="1">
              <a:buFont typeface="Wingdings" pitchFamily="2" charset="2"/>
              <a:buNone/>
            </a:pPr>
            <a:r>
              <a:rPr lang="en-CA" smtClean="0"/>
              <a:t/>
            </a:r>
            <a:br>
              <a:rPr lang="en-CA" smtClean="0"/>
            </a:br>
            <a:endParaRPr lang="en-CA" smtClean="0"/>
          </a:p>
          <a:p>
            <a:pPr marL="0" indent="0" eaLnBrk="1" hangingPunct="1">
              <a:buFont typeface="Wingdings" pitchFamily="2" charset="2"/>
              <a:buNone/>
            </a:pPr>
            <a:r>
              <a:rPr lang="en-CA" smtClean="0"/>
              <a:t>iii) Bob has atmost $1000 in his bank account</a:t>
            </a:r>
          </a:p>
          <a:p>
            <a:pPr marL="0" indent="0" eaLnBrk="1" hangingPunct="1">
              <a:buFont typeface="Wingdings" pitchFamily="2" charset="2"/>
              <a:buNone/>
            </a:pPr>
            <a:r>
              <a:rPr lang="en-CA" smtClean="0"/>
              <a:t/>
            </a:r>
            <a:br>
              <a:rPr lang="en-CA" smtClean="0"/>
            </a:br>
            <a:endParaRPr lang="en-CA" smtClean="0"/>
          </a:p>
          <a:p>
            <a:pPr marL="0" indent="0" eaLnBrk="1" hangingPunct="1">
              <a:buFont typeface="Wingdings" pitchFamily="2" charset="2"/>
              <a:buNone/>
            </a:pPr>
            <a:r>
              <a:rPr lang="en-CA" smtClean="0"/>
              <a:t>iv) Sharon is older than 10 years old</a:t>
            </a:r>
          </a:p>
        </p:txBody>
      </p:sp>
      <p:graphicFrame>
        <p:nvGraphicFramePr>
          <p:cNvPr id="4" name="Object 3"/>
          <p:cNvGraphicFramePr>
            <a:graphicFrameLocks noChangeAspect="1"/>
          </p:cNvGraphicFramePr>
          <p:nvPr/>
        </p:nvGraphicFramePr>
        <p:xfrm>
          <a:off x="1835150" y="2803525"/>
          <a:ext cx="1306513" cy="481013"/>
        </p:xfrm>
        <a:graphic>
          <a:graphicData uri="http://schemas.openxmlformats.org/presentationml/2006/ole">
            <mc:AlternateContent xmlns:mc="http://schemas.openxmlformats.org/markup-compatibility/2006">
              <mc:Choice xmlns:v="urn:schemas-microsoft-com:vml" Requires="v">
                <p:oleObj spid="_x0000_s5202" name="Equation" r:id="rId4" imgW="482181" imgH="177646" progId="Equation.DSMT4">
                  <p:embed/>
                </p:oleObj>
              </mc:Choice>
              <mc:Fallback>
                <p:oleObj name="Equation" r:id="rId4" imgW="482181" imgH="177646" progId="Equation.DSMT4">
                  <p:embed/>
                  <p:pic>
                    <p:nvPicPr>
                      <p:cNvPr id="0" name="Picture 5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5150" y="2803525"/>
                        <a:ext cx="1306513" cy="4810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1881188" y="1651000"/>
          <a:ext cx="962025" cy="482600"/>
        </p:xfrm>
        <a:graphic>
          <a:graphicData uri="http://schemas.openxmlformats.org/presentationml/2006/ole">
            <mc:AlternateContent xmlns:mc="http://schemas.openxmlformats.org/markup-compatibility/2006">
              <mc:Choice xmlns:v="urn:schemas-microsoft-com:vml" Requires="v">
                <p:oleObj spid="_x0000_s5203" name="Equation" r:id="rId6" imgW="355138" imgH="177569" progId="Equation.DSMT4">
                  <p:embed/>
                </p:oleObj>
              </mc:Choice>
              <mc:Fallback>
                <p:oleObj name="Equation" r:id="rId6" imgW="355138" imgH="177569" progId="Equation.DSMT4">
                  <p:embed/>
                  <p:pic>
                    <p:nvPicPr>
                      <p:cNvPr id="0" name="Picture 5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1188" y="1651000"/>
                        <a:ext cx="962025"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1763713" y="4025900"/>
          <a:ext cx="1820862" cy="482600"/>
        </p:xfrm>
        <a:graphic>
          <a:graphicData uri="http://schemas.openxmlformats.org/presentationml/2006/ole">
            <mc:AlternateContent xmlns:mc="http://schemas.openxmlformats.org/markup-compatibility/2006">
              <mc:Choice xmlns:v="urn:schemas-microsoft-com:vml" Requires="v">
                <p:oleObj spid="_x0000_s5204" name="Equation" r:id="rId8" imgW="672516" imgH="177646" progId="Equation.DSMT4">
                  <p:embed/>
                </p:oleObj>
              </mc:Choice>
              <mc:Fallback>
                <p:oleObj name="Equation" r:id="rId8" imgW="672516" imgH="177646" progId="Equation.DSMT4">
                  <p:embed/>
                  <p:pic>
                    <p:nvPicPr>
                      <p:cNvPr id="0" name="Picture 5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63713" y="4025900"/>
                        <a:ext cx="1820862"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1979613" y="5516563"/>
          <a:ext cx="1168400" cy="482600"/>
        </p:xfrm>
        <a:graphic>
          <a:graphicData uri="http://schemas.openxmlformats.org/presentationml/2006/ole">
            <mc:AlternateContent xmlns:mc="http://schemas.openxmlformats.org/markup-compatibility/2006">
              <mc:Choice xmlns:v="urn:schemas-microsoft-com:vml" Requires="v">
                <p:oleObj spid="_x0000_s5205" name="Equation" r:id="rId10" imgW="431425" imgH="177646" progId="Equation.DSMT4">
                  <p:embed/>
                </p:oleObj>
              </mc:Choice>
              <mc:Fallback>
                <p:oleObj name="Equation" r:id="rId10" imgW="431425" imgH="177646" progId="Equation.DSMT4">
                  <p:embed/>
                  <p:pic>
                    <p:nvPicPr>
                      <p:cNvPr id="0" name="Picture 5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79613" y="5516563"/>
                        <a:ext cx="11684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5937023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274638"/>
            <a:ext cx="8148638" cy="850900"/>
          </a:xfrm>
        </p:spPr>
        <p:txBody>
          <a:bodyPr>
            <a:normAutofit fontScale="90000"/>
          </a:bodyPr>
          <a:lstStyle/>
          <a:p>
            <a:pPr eaLnBrk="1" hangingPunct="1">
              <a:defRPr/>
            </a:pPr>
            <a:r>
              <a:rPr lang="en-CA" dirty="0" smtClean="0"/>
              <a:t>Practice: Match each of the expression with the correct number line:</a:t>
            </a:r>
            <a:endParaRPr lang="en-CA" dirty="0"/>
          </a:p>
        </p:txBody>
      </p:sp>
      <p:cxnSp>
        <p:nvCxnSpPr>
          <p:cNvPr id="5" name="Straight Arrow Connector 4"/>
          <p:cNvCxnSpPr/>
          <p:nvPr/>
        </p:nvCxnSpPr>
        <p:spPr bwMode="auto">
          <a:xfrm>
            <a:off x="395288" y="1772692"/>
            <a:ext cx="3313112"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bwMode="auto">
          <a:xfrm>
            <a:off x="1908175" y="1628229"/>
            <a:ext cx="0" cy="28892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4370" name="Object 6"/>
          <p:cNvGraphicFramePr>
            <a:graphicFrameLocks noChangeAspect="1"/>
          </p:cNvGraphicFramePr>
          <p:nvPr/>
        </p:nvGraphicFramePr>
        <p:xfrm>
          <a:off x="1666913" y="1916723"/>
          <a:ext cx="446188" cy="432231"/>
        </p:xfrm>
        <a:graphic>
          <a:graphicData uri="http://schemas.openxmlformats.org/presentationml/2006/ole">
            <mc:AlternateContent xmlns:mc="http://schemas.openxmlformats.org/markup-compatibility/2006">
              <mc:Choice xmlns:v="urn:schemas-microsoft-com:vml" Requires="v">
                <p:oleObj spid="_x0000_s6386" name="Equation" r:id="rId4" imgW="202936" imgH="177569" progId="Equation.DSMT4">
                  <p:embed/>
                </p:oleObj>
              </mc:Choice>
              <mc:Fallback>
                <p:oleObj name="Equation" r:id="rId4" imgW="202936" imgH="177569" progId="Equation.DSMT4">
                  <p:embed/>
                  <p:pic>
                    <p:nvPicPr>
                      <p:cNvPr id="0" name="Picture 14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66913" y="1916723"/>
                        <a:ext cx="446188" cy="43223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0" name="Straight Arrow Connector 9"/>
          <p:cNvCxnSpPr/>
          <p:nvPr/>
        </p:nvCxnSpPr>
        <p:spPr bwMode="auto">
          <a:xfrm>
            <a:off x="395288" y="3068638"/>
            <a:ext cx="3313112"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auto">
          <a:xfrm>
            <a:off x="1908175" y="2924175"/>
            <a:ext cx="0" cy="28892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4367" name="Object 11"/>
          <p:cNvGraphicFramePr>
            <a:graphicFrameLocks noChangeAspect="1"/>
          </p:cNvGraphicFramePr>
          <p:nvPr/>
        </p:nvGraphicFramePr>
        <p:xfrm>
          <a:off x="1666913" y="3212907"/>
          <a:ext cx="446188" cy="431993"/>
        </p:xfrm>
        <a:graphic>
          <a:graphicData uri="http://schemas.openxmlformats.org/presentationml/2006/ole">
            <mc:AlternateContent xmlns:mc="http://schemas.openxmlformats.org/markup-compatibility/2006">
              <mc:Choice xmlns:v="urn:schemas-microsoft-com:vml" Requires="v">
                <p:oleObj spid="_x0000_s6387" name="Equation" r:id="rId6" imgW="202936" imgH="177569" progId="Equation.DSMT4">
                  <p:embed/>
                </p:oleObj>
              </mc:Choice>
              <mc:Fallback>
                <p:oleObj name="Equation" r:id="rId6" imgW="202936" imgH="177569" progId="Equation.DSMT4">
                  <p:embed/>
                  <p:pic>
                    <p:nvPicPr>
                      <p:cNvPr id="0" name="Picture 1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66913" y="3212907"/>
                        <a:ext cx="446188" cy="43199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4" name="Straight Arrow Connector 13"/>
          <p:cNvCxnSpPr/>
          <p:nvPr/>
        </p:nvCxnSpPr>
        <p:spPr bwMode="auto">
          <a:xfrm>
            <a:off x="395288" y="4437063"/>
            <a:ext cx="3313112"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auto">
          <a:xfrm>
            <a:off x="1908175" y="4292600"/>
            <a:ext cx="0" cy="28892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4364" name="Object 15"/>
          <p:cNvGraphicFramePr>
            <a:graphicFrameLocks noChangeAspect="1"/>
          </p:cNvGraphicFramePr>
          <p:nvPr/>
        </p:nvGraphicFramePr>
        <p:xfrm>
          <a:off x="1749481" y="4597118"/>
          <a:ext cx="279463" cy="400332"/>
        </p:xfrm>
        <a:graphic>
          <a:graphicData uri="http://schemas.openxmlformats.org/presentationml/2006/ole">
            <mc:AlternateContent xmlns:mc="http://schemas.openxmlformats.org/markup-compatibility/2006">
              <mc:Choice xmlns:v="urn:schemas-microsoft-com:vml" Requires="v">
                <p:oleObj spid="_x0000_s6388" name="Equation" r:id="rId8" imgW="126780" imgH="164814" progId="Equation.DSMT4">
                  <p:embed/>
                </p:oleObj>
              </mc:Choice>
              <mc:Fallback>
                <p:oleObj name="Equation" r:id="rId8" imgW="126780" imgH="164814" progId="Equation.DSMT4">
                  <p:embed/>
                  <p:pic>
                    <p:nvPicPr>
                      <p:cNvPr id="0" name="Picture 14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49481" y="4597118"/>
                        <a:ext cx="279463" cy="4003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8" name="Straight Arrow Connector 17"/>
          <p:cNvCxnSpPr/>
          <p:nvPr/>
        </p:nvCxnSpPr>
        <p:spPr bwMode="auto">
          <a:xfrm>
            <a:off x="395288" y="5876925"/>
            <a:ext cx="3313112"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auto">
          <a:xfrm>
            <a:off x="1908175" y="5732463"/>
            <a:ext cx="0" cy="28892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4361" name="Object 19"/>
          <p:cNvGraphicFramePr>
            <a:graphicFrameLocks noChangeAspect="1"/>
          </p:cNvGraphicFramePr>
          <p:nvPr/>
        </p:nvGraphicFramePr>
        <p:xfrm>
          <a:off x="1749481" y="6052780"/>
          <a:ext cx="279463" cy="400408"/>
        </p:xfrm>
        <a:graphic>
          <a:graphicData uri="http://schemas.openxmlformats.org/presentationml/2006/ole">
            <mc:AlternateContent xmlns:mc="http://schemas.openxmlformats.org/markup-compatibility/2006">
              <mc:Choice xmlns:v="urn:schemas-microsoft-com:vml" Requires="v">
                <p:oleObj spid="_x0000_s6389" name="Equation" r:id="rId10" imgW="126780" imgH="164814" progId="Equation.DSMT4">
                  <p:embed/>
                </p:oleObj>
              </mc:Choice>
              <mc:Fallback>
                <p:oleObj name="Equation" r:id="rId10" imgW="126780" imgH="164814" progId="Equation.DSMT4">
                  <p:embed/>
                  <p:pic>
                    <p:nvPicPr>
                      <p:cNvPr id="0" name="Picture 14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49481" y="6052780"/>
                        <a:ext cx="279463" cy="4004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Oval 20"/>
          <p:cNvSpPr/>
          <p:nvPr/>
        </p:nvSpPr>
        <p:spPr>
          <a:xfrm>
            <a:off x="1763713" y="1628229"/>
            <a:ext cx="287337" cy="287338"/>
          </a:xfrm>
          <a:prstGeom prst="ellipse">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2" name="Oval 21"/>
          <p:cNvSpPr/>
          <p:nvPr/>
        </p:nvSpPr>
        <p:spPr>
          <a:xfrm>
            <a:off x="1763713" y="4292600"/>
            <a:ext cx="287337" cy="288925"/>
          </a:xfrm>
          <a:prstGeom prst="ellipse">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3" name="Oval 22"/>
          <p:cNvSpPr/>
          <p:nvPr/>
        </p:nvSpPr>
        <p:spPr>
          <a:xfrm>
            <a:off x="1763713" y="2924175"/>
            <a:ext cx="287337" cy="288925"/>
          </a:xfrm>
          <a:prstGeom prst="ellipse">
            <a:avLst/>
          </a:prstGeom>
          <a:solidFill>
            <a:srgbClr val="FF0000"/>
          </a:solid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4" name="Oval 23"/>
          <p:cNvSpPr/>
          <p:nvPr/>
        </p:nvSpPr>
        <p:spPr>
          <a:xfrm>
            <a:off x="1763713" y="5732463"/>
            <a:ext cx="287337" cy="288925"/>
          </a:xfrm>
          <a:prstGeom prst="ellipse">
            <a:avLst/>
          </a:prstGeom>
          <a:solidFill>
            <a:srgbClr val="FF0000"/>
          </a:solid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5" name="Right Arrow 24"/>
          <p:cNvSpPr/>
          <p:nvPr/>
        </p:nvSpPr>
        <p:spPr>
          <a:xfrm>
            <a:off x="2051050" y="2924175"/>
            <a:ext cx="1728788" cy="360363"/>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6" name="Right Arrow 25"/>
          <p:cNvSpPr/>
          <p:nvPr/>
        </p:nvSpPr>
        <p:spPr>
          <a:xfrm>
            <a:off x="2051050" y="4221163"/>
            <a:ext cx="1728788" cy="360362"/>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7" name="Right Arrow 26"/>
          <p:cNvSpPr/>
          <p:nvPr/>
        </p:nvSpPr>
        <p:spPr>
          <a:xfrm rot="10800000">
            <a:off x="179388" y="5661025"/>
            <a:ext cx="1728787" cy="360363"/>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8" name="Right Arrow 27"/>
          <p:cNvSpPr/>
          <p:nvPr/>
        </p:nvSpPr>
        <p:spPr>
          <a:xfrm rot="10800000">
            <a:off x="107950" y="1556792"/>
            <a:ext cx="1727200" cy="3587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29" name="Object 28"/>
          <p:cNvGraphicFramePr>
            <a:graphicFrameLocks noChangeAspect="1"/>
          </p:cNvGraphicFramePr>
          <p:nvPr/>
        </p:nvGraphicFramePr>
        <p:xfrm>
          <a:off x="5299075" y="1484313"/>
          <a:ext cx="1236663" cy="550862"/>
        </p:xfrm>
        <a:graphic>
          <a:graphicData uri="http://schemas.openxmlformats.org/presentationml/2006/ole">
            <mc:AlternateContent xmlns:mc="http://schemas.openxmlformats.org/markup-compatibility/2006">
              <mc:Choice xmlns:v="urn:schemas-microsoft-com:vml" Requires="v">
                <p:oleObj spid="_x0000_s6390" name="Equation" r:id="rId12" imgW="457002" imgH="203112" progId="Equation.DSMT4">
                  <p:embed/>
                </p:oleObj>
              </mc:Choice>
              <mc:Fallback>
                <p:oleObj name="Equation" r:id="rId12" imgW="457002" imgH="203112" progId="Equation.DSMT4">
                  <p:embed/>
                  <p:pic>
                    <p:nvPicPr>
                      <p:cNvPr id="0" name="Picture 15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299075" y="1484313"/>
                        <a:ext cx="1236663" cy="550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52" name="Object 29"/>
          <p:cNvGraphicFramePr>
            <a:graphicFrameLocks noChangeAspect="1"/>
          </p:cNvGraphicFramePr>
          <p:nvPr/>
        </p:nvGraphicFramePr>
        <p:xfrm>
          <a:off x="5245100" y="2662238"/>
          <a:ext cx="1339850" cy="550862"/>
        </p:xfrm>
        <a:graphic>
          <a:graphicData uri="http://schemas.openxmlformats.org/presentationml/2006/ole">
            <mc:AlternateContent xmlns:mc="http://schemas.openxmlformats.org/markup-compatibility/2006">
              <mc:Choice xmlns:v="urn:schemas-microsoft-com:vml" Requires="v">
                <p:oleObj spid="_x0000_s6391" name="Equation" r:id="rId14" imgW="494870" imgH="203024" progId="Equation.DSMT4">
                  <p:embed/>
                </p:oleObj>
              </mc:Choice>
              <mc:Fallback>
                <p:oleObj name="Equation" r:id="rId14" imgW="494870" imgH="203024" progId="Equation.DSMT4">
                  <p:embed/>
                  <p:pic>
                    <p:nvPicPr>
                      <p:cNvPr id="0" name="Picture 15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245100" y="2662238"/>
                        <a:ext cx="1339850" cy="550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53" name="Object 30"/>
          <p:cNvGraphicFramePr>
            <a:graphicFrameLocks noChangeAspect="1"/>
          </p:cNvGraphicFramePr>
          <p:nvPr/>
        </p:nvGraphicFramePr>
        <p:xfrm>
          <a:off x="5148263" y="3814763"/>
          <a:ext cx="1443037" cy="550862"/>
        </p:xfrm>
        <a:graphic>
          <a:graphicData uri="http://schemas.openxmlformats.org/presentationml/2006/ole">
            <mc:AlternateContent xmlns:mc="http://schemas.openxmlformats.org/markup-compatibility/2006">
              <mc:Choice xmlns:v="urn:schemas-microsoft-com:vml" Requires="v">
                <p:oleObj spid="_x0000_s6392" name="Equation" r:id="rId16" imgW="533169" imgH="203112" progId="Equation.DSMT4">
                  <p:embed/>
                </p:oleObj>
              </mc:Choice>
              <mc:Fallback>
                <p:oleObj name="Equation" r:id="rId16" imgW="533169" imgH="203112" progId="Equation.DSMT4">
                  <p:embed/>
                  <p:pic>
                    <p:nvPicPr>
                      <p:cNvPr id="0" name="Picture 15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148263" y="3814763"/>
                        <a:ext cx="1443037" cy="550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 name="Object 31"/>
          <p:cNvGraphicFramePr>
            <a:graphicFrameLocks noChangeAspect="1"/>
          </p:cNvGraphicFramePr>
          <p:nvPr/>
        </p:nvGraphicFramePr>
        <p:xfrm>
          <a:off x="5233988" y="5038725"/>
          <a:ext cx="1408112" cy="550863"/>
        </p:xfrm>
        <a:graphic>
          <a:graphicData uri="http://schemas.openxmlformats.org/presentationml/2006/ole">
            <mc:AlternateContent xmlns:mc="http://schemas.openxmlformats.org/markup-compatibility/2006">
              <mc:Choice xmlns:v="urn:schemas-microsoft-com:vml" Requires="v">
                <p:oleObj spid="_x0000_s6393" name="Equation" r:id="rId18" imgW="520474" imgH="203112" progId="Equation.DSMT4">
                  <p:embed/>
                </p:oleObj>
              </mc:Choice>
              <mc:Fallback>
                <p:oleObj name="Equation" r:id="rId18" imgW="520474" imgH="203112" progId="Equation.DSMT4">
                  <p:embed/>
                  <p:pic>
                    <p:nvPicPr>
                      <p:cNvPr id="0" name="Picture 15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233988" y="5038725"/>
                        <a:ext cx="1408112" cy="550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 name="Object 32"/>
          <p:cNvGraphicFramePr>
            <a:graphicFrameLocks noChangeAspect="1"/>
          </p:cNvGraphicFramePr>
          <p:nvPr/>
        </p:nvGraphicFramePr>
        <p:xfrm>
          <a:off x="7019925" y="1484313"/>
          <a:ext cx="1649413" cy="550862"/>
        </p:xfrm>
        <a:graphic>
          <a:graphicData uri="http://schemas.openxmlformats.org/presentationml/2006/ole">
            <mc:AlternateContent xmlns:mc="http://schemas.openxmlformats.org/markup-compatibility/2006">
              <mc:Choice xmlns:v="urn:schemas-microsoft-com:vml" Requires="v">
                <p:oleObj spid="_x0000_s6394" name="Equation" r:id="rId20" imgW="609336" imgH="203112" progId="Equation.DSMT4">
                  <p:embed/>
                </p:oleObj>
              </mc:Choice>
              <mc:Fallback>
                <p:oleObj name="Equation" r:id="rId20" imgW="609336" imgH="203112" progId="Equation.DSMT4">
                  <p:embed/>
                  <p:pic>
                    <p:nvPicPr>
                      <p:cNvPr id="0" name="Picture 15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019925" y="1484313"/>
                        <a:ext cx="1649413" cy="550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56" name="Object 33"/>
          <p:cNvGraphicFramePr>
            <a:graphicFrameLocks noChangeAspect="1"/>
          </p:cNvGraphicFramePr>
          <p:nvPr/>
        </p:nvGraphicFramePr>
        <p:xfrm>
          <a:off x="6997700" y="2662238"/>
          <a:ext cx="1751013" cy="550862"/>
        </p:xfrm>
        <a:graphic>
          <a:graphicData uri="http://schemas.openxmlformats.org/presentationml/2006/ole">
            <mc:AlternateContent xmlns:mc="http://schemas.openxmlformats.org/markup-compatibility/2006">
              <mc:Choice xmlns:v="urn:schemas-microsoft-com:vml" Requires="v">
                <p:oleObj spid="_x0000_s6395" name="Equation" r:id="rId22" imgW="647419" imgH="203112" progId="Equation.DSMT4">
                  <p:embed/>
                </p:oleObj>
              </mc:Choice>
              <mc:Fallback>
                <p:oleObj name="Equation" r:id="rId22" imgW="647419" imgH="203112" progId="Equation.DSMT4">
                  <p:embed/>
                  <p:pic>
                    <p:nvPicPr>
                      <p:cNvPr id="0" name="Picture 15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997700" y="2662238"/>
                        <a:ext cx="1751013" cy="550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57" name="Object 34"/>
          <p:cNvGraphicFramePr>
            <a:graphicFrameLocks noChangeAspect="1"/>
          </p:cNvGraphicFramePr>
          <p:nvPr/>
        </p:nvGraphicFramePr>
        <p:xfrm>
          <a:off x="6965950" y="3814763"/>
          <a:ext cx="1854200" cy="550862"/>
        </p:xfrm>
        <a:graphic>
          <a:graphicData uri="http://schemas.openxmlformats.org/presentationml/2006/ole">
            <mc:AlternateContent xmlns:mc="http://schemas.openxmlformats.org/markup-compatibility/2006">
              <mc:Choice xmlns:v="urn:schemas-microsoft-com:vml" Requires="v">
                <p:oleObj spid="_x0000_s6396" name="Equation" r:id="rId24" imgW="685800" imgH="203200" progId="Equation.DSMT4">
                  <p:embed/>
                </p:oleObj>
              </mc:Choice>
              <mc:Fallback>
                <p:oleObj name="Equation" r:id="rId24" imgW="685800" imgH="203200" progId="Equation.DSMT4">
                  <p:embed/>
                  <p:pic>
                    <p:nvPicPr>
                      <p:cNvPr id="0" name="Picture 15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965950" y="3814763"/>
                        <a:ext cx="1854200" cy="550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 name="Object 35"/>
          <p:cNvGraphicFramePr>
            <a:graphicFrameLocks noChangeAspect="1"/>
          </p:cNvGraphicFramePr>
          <p:nvPr/>
        </p:nvGraphicFramePr>
        <p:xfrm>
          <a:off x="6761163" y="5038725"/>
          <a:ext cx="1992312" cy="550863"/>
        </p:xfrm>
        <a:graphic>
          <a:graphicData uri="http://schemas.openxmlformats.org/presentationml/2006/ole">
            <mc:AlternateContent xmlns:mc="http://schemas.openxmlformats.org/markup-compatibility/2006">
              <mc:Choice xmlns:v="urn:schemas-microsoft-com:vml" Requires="v">
                <p:oleObj spid="_x0000_s6397" name="Equation" r:id="rId26" imgW="736600" imgH="203200" progId="Equation.DSMT4">
                  <p:embed/>
                </p:oleObj>
              </mc:Choice>
              <mc:Fallback>
                <p:oleObj name="Equation" r:id="rId26" imgW="736600" imgH="203200" progId="Equation.DSMT4">
                  <p:embed/>
                  <p:pic>
                    <p:nvPicPr>
                      <p:cNvPr id="0" name="Picture 15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761163" y="5038725"/>
                        <a:ext cx="1992312" cy="550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431073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path" presetSubtype="0" accel="50000" decel="50000" fill="hold" nodeType="clickEffect">
                                  <p:stCondLst>
                                    <p:cond delay="0"/>
                                  </p:stCondLst>
                                  <p:childTnLst>
                                    <p:animMotion origin="layout" path="M -2.5E-6 -1.48148E-6 L -0.49948 0.04398 " pathEditMode="relative" rAng="0" ptsTypes="AA">
                                      <p:cBhvr>
                                        <p:cTn id="6" dur="2000" fill="hold"/>
                                        <p:tgtEl>
                                          <p:spTgt spid="33"/>
                                        </p:tgtEl>
                                        <p:attrNameLst>
                                          <p:attrName>ppt_x</p:attrName>
                                          <p:attrName>ppt_y</p:attrName>
                                        </p:attrNameLst>
                                      </p:cBhvr>
                                      <p:rCtr x="-24983" y="2199"/>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35" presetClass="path" presetSubtype="0" accel="50000" decel="50000" fill="hold" nodeType="clickEffect">
                                  <p:stCondLst>
                                    <p:cond delay="0"/>
                                  </p:stCondLst>
                                  <p:childTnLst>
                                    <p:animMotion origin="layout" path="M -3.88889E-6 1.48148E-6 L -0.48211 -0.26435 " pathEditMode="relative" rAng="0" ptsTypes="AA">
                                      <p:cBhvr>
                                        <p:cTn id="10" dur="2000" fill="hold"/>
                                        <p:tgtEl>
                                          <p:spTgt spid="36"/>
                                        </p:tgtEl>
                                        <p:attrNameLst>
                                          <p:attrName>ppt_x</p:attrName>
                                          <p:attrName>ppt_y</p:attrName>
                                        </p:attrNameLst>
                                      </p:cBhvr>
                                      <p:rCtr x="-24115" y="-13218"/>
                                    </p:animMotion>
                                  </p:childTnLst>
                                </p:cTn>
                              </p:par>
                            </p:childTnLst>
                          </p:cTn>
                        </p:par>
                      </p:childTnLst>
                    </p:cTn>
                  </p:par>
                  <p:par>
                    <p:cTn id="11" fill="hold" nodeType="clickPar">
                      <p:stCondLst>
                        <p:cond delay="indefinite"/>
                      </p:stCondLst>
                      <p:childTnLst>
                        <p:par>
                          <p:cTn id="12" fill="hold" nodeType="withGroup">
                            <p:stCondLst>
                              <p:cond delay="0"/>
                            </p:stCondLst>
                            <p:childTnLst>
                              <p:par>
                                <p:cTn id="13" presetID="35" presetClass="path" presetSubtype="0" accel="50000" decel="50000" fill="hold" nodeType="clickEffect">
                                  <p:stCondLst>
                                    <p:cond delay="0"/>
                                  </p:stCondLst>
                                  <p:childTnLst>
                                    <p:animMotion origin="layout" path="M 1.38889E-6 -1.48148E-6 L -0.2809 0.44306 " pathEditMode="relative" rAng="0" ptsTypes="AA">
                                      <p:cBhvr>
                                        <p:cTn id="14" dur="2000" fill="hold"/>
                                        <p:tgtEl>
                                          <p:spTgt spid="29"/>
                                        </p:tgtEl>
                                        <p:attrNameLst>
                                          <p:attrName>ppt_x</p:attrName>
                                          <p:attrName>ppt_y</p:attrName>
                                        </p:attrNameLst>
                                      </p:cBhvr>
                                      <p:rCtr x="-14045" y="22153"/>
                                    </p:animMotion>
                                  </p:childTnLst>
                                </p:cTn>
                              </p:par>
                            </p:childTnLst>
                          </p:cTn>
                        </p:par>
                      </p:childTnLst>
                    </p:cTn>
                  </p:par>
                  <p:par>
                    <p:cTn id="15" fill="hold" nodeType="clickPar">
                      <p:stCondLst>
                        <p:cond delay="indefinite"/>
                      </p:stCondLst>
                      <p:childTnLst>
                        <p:par>
                          <p:cTn id="16" fill="hold" nodeType="withGroup">
                            <p:stCondLst>
                              <p:cond delay="0"/>
                            </p:stCondLst>
                            <p:childTnLst>
                              <p:par>
                                <p:cTn id="17" presetID="35" presetClass="path" presetSubtype="0" accel="50000" decel="50000" fill="hold" nodeType="clickEffect">
                                  <p:stCondLst>
                                    <p:cond delay="0"/>
                                  </p:stCondLst>
                                  <p:childTnLst>
                                    <p:animMotion origin="layout" path="M 4.44444E-6 1.48148E-6 L -0.28316 0.1243 " pathEditMode="relative" rAng="0" ptsTypes="AA">
                                      <p:cBhvr>
                                        <p:cTn id="18" dur="2000" fill="hold"/>
                                        <p:tgtEl>
                                          <p:spTgt spid="32"/>
                                        </p:tgtEl>
                                        <p:attrNameLst>
                                          <p:attrName>ppt_x</p:attrName>
                                          <p:attrName>ppt_y</p:attrName>
                                        </p:attrNameLst>
                                      </p:cBhvr>
                                      <p:rCtr x="-14167" y="620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570788" cy="561975"/>
          </a:xfrm>
        </p:spPr>
        <p:txBody>
          <a:bodyPr/>
          <a:lstStyle/>
          <a:p>
            <a:pPr eaLnBrk="1" fontAlgn="auto" hangingPunct="1">
              <a:spcAft>
                <a:spcPts val="0"/>
              </a:spcAft>
              <a:defRPr/>
            </a:pPr>
            <a:r>
              <a:rPr lang="en-CA" sz="2500" dirty="0" smtClean="0"/>
              <a:t>III) Addition &amp; Subtraction with Inequalities</a:t>
            </a:r>
            <a:endParaRPr lang="en-CA" sz="2500" dirty="0"/>
          </a:p>
        </p:txBody>
      </p:sp>
      <p:sp>
        <p:nvSpPr>
          <p:cNvPr id="10243" name="Content Placeholder 2"/>
          <p:cNvSpPr>
            <a:spLocks noGrp="1"/>
          </p:cNvSpPr>
          <p:nvPr>
            <p:ph sz="quarter" idx="1"/>
          </p:nvPr>
        </p:nvSpPr>
        <p:spPr>
          <a:xfrm>
            <a:off x="250825" y="1052513"/>
            <a:ext cx="8497888" cy="936625"/>
          </a:xfrm>
        </p:spPr>
        <p:txBody>
          <a:bodyPr/>
          <a:lstStyle/>
          <a:p>
            <a:pPr eaLnBrk="1" hangingPunct="1"/>
            <a:r>
              <a:rPr lang="en-CA" smtClean="0"/>
              <a:t>When solving inequalities, adding or subtracting a constant from both sides do not change the value of “x”</a:t>
            </a:r>
          </a:p>
        </p:txBody>
      </p:sp>
      <p:graphicFrame>
        <p:nvGraphicFramePr>
          <p:cNvPr id="10244" name="Object 2"/>
          <p:cNvGraphicFramePr>
            <a:graphicFrameLocks noChangeAspect="1"/>
          </p:cNvGraphicFramePr>
          <p:nvPr/>
        </p:nvGraphicFramePr>
        <p:xfrm>
          <a:off x="468313" y="2125663"/>
          <a:ext cx="1820862" cy="511175"/>
        </p:xfrm>
        <a:graphic>
          <a:graphicData uri="http://schemas.openxmlformats.org/presentationml/2006/ole">
            <mc:AlternateContent xmlns:mc="http://schemas.openxmlformats.org/markup-compatibility/2006">
              <mc:Choice xmlns:v="urn:schemas-microsoft-com:vml" Requires="v">
                <p:oleObj spid="_x0000_s7690" name="Equation" r:id="rId4" imgW="723586" imgH="203112" progId="Equation.DSMT4">
                  <p:embed/>
                </p:oleObj>
              </mc:Choice>
              <mc:Fallback>
                <p:oleObj name="Equation" r:id="rId4" imgW="723586" imgH="203112" progId="Equation.DSMT4">
                  <p:embed/>
                  <p:pic>
                    <p:nvPicPr>
                      <p:cNvPr id="0" name="Picture 3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8313" y="2125663"/>
                        <a:ext cx="1820862" cy="511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3"/>
          <p:cNvGraphicFramePr>
            <a:graphicFrameLocks noChangeAspect="1"/>
          </p:cNvGraphicFramePr>
          <p:nvPr/>
        </p:nvGraphicFramePr>
        <p:xfrm>
          <a:off x="4699000" y="2125663"/>
          <a:ext cx="2108200" cy="511175"/>
        </p:xfrm>
        <a:graphic>
          <a:graphicData uri="http://schemas.openxmlformats.org/presentationml/2006/ole">
            <mc:AlternateContent xmlns:mc="http://schemas.openxmlformats.org/markup-compatibility/2006">
              <mc:Choice xmlns:v="urn:schemas-microsoft-com:vml" Requires="v">
                <p:oleObj spid="_x0000_s7691" name="Equation" r:id="rId6" imgW="837836" imgH="203112" progId="Equation.DSMT4">
                  <p:embed/>
                </p:oleObj>
              </mc:Choice>
              <mc:Fallback>
                <p:oleObj name="Equation" r:id="rId6" imgW="837836" imgH="203112" progId="Equation.DSMT4">
                  <p:embed/>
                  <p:pic>
                    <p:nvPicPr>
                      <p:cNvPr id="0" name="Picture 3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99000" y="2125663"/>
                        <a:ext cx="2108200" cy="511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1328738" y="2492375"/>
          <a:ext cx="412750" cy="360363"/>
        </p:xfrm>
        <a:graphic>
          <a:graphicData uri="http://schemas.openxmlformats.org/presentationml/2006/ole">
            <mc:AlternateContent xmlns:mc="http://schemas.openxmlformats.org/markup-compatibility/2006">
              <mc:Choice xmlns:v="urn:schemas-microsoft-com:vml" Requires="v">
                <p:oleObj spid="_x0000_s7692" name="Equation" r:id="rId8" imgW="202936" imgH="177569" progId="Equation.DSMT4">
                  <p:embed/>
                </p:oleObj>
              </mc:Choice>
              <mc:Fallback>
                <p:oleObj name="Equation" r:id="rId8" imgW="202936" imgH="177569" progId="Equation.DSMT4">
                  <p:embed/>
                  <p:pic>
                    <p:nvPicPr>
                      <p:cNvPr id="0" name="Picture 3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28738" y="2492375"/>
                        <a:ext cx="412750"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1905000" y="2492375"/>
          <a:ext cx="412750" cy="360363"/>
        </p:xfrm>
        <a:graphic>
          <a:graphicData uri="http://schemas.openxmlformats.org/presentationml/2006/ole">
            <mc:AlternateContent xmlns:mc="http://schemas.openxmlformats.org/markup-compatibility/2006">
              <mc:Choice xmlns:v="urn:schemas-microsoft-com:vml" Requires="v">
                <p:oleObj spid="_x0000_s7693" name="Equation" r:id="rId10" imgW="202936" imgH="177569" progId="Equation.DSMT4">
                  <p:embed/>
                </p:oleObj>
              </mc:Choice>
              <mc:Fallback>
                <p:oleObj name="Equation" r:id="rId10" imgW="202936" imgH="177569" progId="Equation.DSMT4">
                  <p:embed/>
                  <p:pic>
                    <p:nvPicPr>
                      <p:cNvPr id="0" name="Picture 3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05000" y="2492375"/>
                        <a:ext cx="412750"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3"/>
          <p:cNvGraphicFramePr>
            <a:graphicFrameLocks noChangeAspect="1"/>
          </p:cNvGraphicFramePr>
          <p:nvPr/>
        </p:nvGraphicFramePr>
        <p:xfrm>
          <a:off x="982663" y="2924175"/>
          <a:ext cx="1117600" cy="352425"/>
        </p:xfrm>
        <a:graphic>
          <a:graphicData uri="http://schemas.openxmlformats.org/presentationml/2006/ole">
            <mc:AlternateContent xmlns:mc="http://schemas.openxmlformats.org/markup-compatibility/2006">
              <mc:Choice xmlns:v="urn:schemas-microsoft-com:vml" Requires="v">
                <p:oleObj spid="_x0000_s7694" name="Equation" r:id="rId11" imgW="444307" imgH="139639" progId="Equation.DSMT4">
                  <p:embed/>
                </p:oleObj>
              </mc:Choice>
              <mc:Fallback>
                <p:oleObj name="Equation" r:id="rId11" imgW="444307" imgH="139639" progId="Equation.DSMT4">
                  <p:embed/>
                  <p:pic>
                    <p:nvPicPr>
                      <p:cNvPr id="0" name="Picture 3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82663" y="2924175"/>
                        <a:ext cx="1117600" cy="352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3"/>
          <p:cNvGraphicFramePr>
            <a:graphicFrameLocks noChangeAspect="1"/>
          </p:cNvGraphicFramePr>
          <p:nvPr/>
        </p:nvGraphicFramePr>
        <p:xfrm>
          <a:off x="2173288" y="2852738"/>
          <a:ext cx="287337" cy="449262"/>
        </p:xfrm>
        <a:graphic>
          <a:graphicData uri="http://schemas.openxmlformats.org/presentationml/2006/ole">
            <mc:AlternateContent xmlns:mc="http://schemas.openxmlformats.org/markup-compatibility/2006">
              <mc:Choice xmlns:v="urn:schemas-microsoft-com:vml" Requires="v">
                <p:oleObj spid="_x0000_s7695" name="Equation" r:id="rId13" imgW="114102" imgH="177492" progId="Equation.DSMT4">
                  <p:embed/>
                </p:oleObj>
              </mc:Choice>
              <mc:Fallback>
                <p:oleObj name="Equation" r:id="rId13" imgW="114102" imgH="177492" progId="Equation.DSMT4">
                  <p:embed/>
                  <p:pic>
                    <p:nvPicPr>
                      <p:cNvPr id="0" name="Picture 31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73288" y="2852738"/>
                        <a:ext cx="287337" cy="449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3"/>
          <p:cNvGraphicFramePr>
            <a:graphicFrameLocks noChangeAspect="1"/>
          </p:cNvGraphicFramePr>
          <p:nvPr/>
        </p:nvGraphicFramePr>
        <p:xfrm>
          <a:off x="1492250" y="2924175"/>
          <a:ext cx="608013" cy="352425"/>
        </p:xfrm>
        <a:graphic>
          <a:graphicData uri="http://schemas.openxmlformats.org/presentationml/2006/ole">
            <mc:AlternateContent xmlns:mc="http://schemas.openxmlformats.org/markup-compatibility/2006">
              <mc:Choice xmlns:v="urn:schemas-microsoft-com:vml" Requires="v">
                <p:oleObj spid="_x0000_s7696" name="Equation" r:id="rId15" imgW="241195" imgH="139639" progId="Equation.DSMT4">
                  <p:embed/>
                </p:oleObj>
              </mc:Choice>
              <mc:Fallback>
                <p:oleObj name="Equation" r:id="rId15" imgW="241195" imgH="139639" progId="Equation.DSMT4">
                  <p:embed/>
                  <p:pic>
                    <p:nvPicPr>
                      <p:cNvPr id="0" name="Picture 32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492250" y="2924175"/>
                        <a:ext cx="608013" cy="352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TextBox 10"/>
          <p:cNvSpPr txBox="1"/>
          <p:nvPr/>
        </p:nvSpPr>
        <p:spPr>
          <a:xfrm>
            <a:off x="2605088" y="2420938"/>
            <a:ext cx="1822450" cy="646112"/>
          </a:xfrm>
          <a:prstGeom prst="rect">
            <a:avLst/>
          </a:prstGeom>
          <a:noFill/>
        </p:spPr>
        <p:txBody>
          <a:bodyPr wrap="none">
            <a:spAutoFit/>
          </a:bodyPr>
          <a:lstStyle/>
          <a:p>
            <a:pPr algn="ctr">
              <a:defRPr/>
            </a:pPr>
            <a:r>
              <a:rPr lang="en-CA" dirty="0">
                <a:solidFill>
                  <a:srgbClr val="FF0000"/>
                </a:solidFill>
                <a:latin typeface="+mj-lt"/>
              </a:rPr>
              <a:t>Subtract “3” </a:t>
            </a:r>
            <a:br>
              <a:rPr lang="en-CA" dirty="0">
                <a:solidFill>
                  <a:srgbClr val="FF0000"/>
                </a:solidFill>
                <a:latin typeface="+mj-lt"/>
              </a:rPr>
            </a:br>
            <a:r>
              <a:rPr lang="en-CA" dirty="0">
                <a:solidFill>
                  <a:srgbClr val="FF0000"/>
                </a:solidFill>
                <a:latin typeface="+mj-lt"/>
              </a:rPr>
              <a:t>from both sides</a:t>
            </a:r>
          </a:p>
        </p:txBody>
      </p:sp>
      <p:cxnSp>
        <p:nvCxnSpPr>
          <p:cNvPr id="12" name="Straight Connector 11"/>
          <p:cNvCxnSpPr/>
          <p:nvPr/>
        </p:nvCxnSpPr>
        <p:spPr>
          <a:xfrm flipV="1">
            <a:off x="1381125" y="2565400"/>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028825" y="2565400"/>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1381125" y="2205038"/>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2028825" y="2205038"/>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bwMode="auto">
          <a:xfrm>
            <a:off x="479425" y="3932238"/>
            <a:ext cx="3313113"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auto">
          <a:xfrm>
            <a:off x="1992313" y="3787775"/>
            <a:ext cx="0" cy="28892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9" name="Object 6"/>
          <p:cNvGraphicFramePr>
            <a:graphicFrameLocks noChangeAspect="1"/>
          </p:cNvGraphicFramePr>
          <p:nvPr/>
        </p:nvGraphicFramePr>
        <p:xfrm>
          <a:off x="1847850" y="4076700"/>
          <a:ext cx="250825" cy="431800"/>
        </p:xfrm>
        <a:graphic>
          <a:graphicData uri="http://schemas.openxmlformats.org/presentationml/2006/ole">
            <mc:AlternateContent xmlns:mc="http://schemas.openxmlformats.org/markup-compatibility/2006">
              <mc:Choice xmlns:v="urn:schemas-microsoft-com:vml" Requires="v">
                <p:oleObj spid="_x0000_s7697" name="Equation" r:id="rId17" imgW="114102" imgH="177492" progId="Equation.DSMT4">
                  <p:embed/>
                </p:oleObj>
              </mc:Choice>
              <mc:Fallback>
                <p:oleObj name="Equation" r:id="rId17" imgW="114102" imgH="177492" progId="Equation.DSMT4">
                  <p:embed/>
                  <p:pic>
                    <p:nvPicPr>
                      <p:cNvPr id="0" name="Picture 32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847850" y="4076700"/>
                        <a:ext cx="250825"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Oval 19"/>
          <p:cNvSpPr/>
          <p:nvPr/>
        </p:nvSpPr>
        <p:spPr>
          <a:xfrm>
            <a:off x="1847850" y="3787775"/>
            <a:ext cx="287338" cy="287338"/>
          </a:xfrm>
          <a:prstGeom prst="ellipse">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1" name="Right Arrow 20"/>
          <p:cNvSpPr/>
          <p:nvPr/>
        </p:nvSpPr>
        <p:spPr>
          <a:xfrm rot="10800000">
            <a:off x="192088" y="3716338"/>
            <a:ext cx="1727200" cy="3587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2" name="TextBox 21"/>
          <p:cNvSpPr txBox="1"/>
          <p:nvPr/>
        </p:nvSpPr>
        <p:spPr>
          <a:xfrm>
            <a:off x="190500" y="5746750"/>
            <a:ext cx="4105275" cy="922338"/>
          </a:xfrm>
          <a:prstGeom prst="rect">
            <a:avLst/>
          </a:prstGeom>
          <a:noFill/>
        </p:spPr>
        <p:txBody>
          <a:bodyPr wrap="none">
            <a:spAutoFit/>
          </a:bodyPr>
          <a:lstStyle/>
          <a:p>
            <a:pPr algn="ctr">
              <a:defRPr/>
            </a:pPr>
            <a:r>
              <a:rPr lang="en-CA" dirty="0">
                <a:solidFill>
                  <a:srgbClr val="FF0000"/>
                </a:solidFill>
                <a:latin typeface="+mj-lt"/>
              </a:rPr>
              <a:t>Any number that you pick on this</a:t>
            </a:r>
            <a:br>
              <a:rPr lang="en-CA" dirty="0">
                <a:solidFill>
                  <a:srgbClr val="FF0000"/>
                </a:solidFill>
                <a:latin typeface="+mj-lt"/>
              </a:rPr>
            </a:br>
            <a:r>
              <a:rPr lang="en-CA" dirty="0">
                <a:solidFill>
                  <a:srgbClr val="FF0000"/>
                </a:solidFill>
                <a:latin typeface="+mj-lt"/>
              </a:rPr>
              <a:t> side of the number line will work in </a:t>
            </a:r>
            <a:br>
              <a:rPr lang="en-CA" dirty="0">
                <a:solidFill>
                  <a:srgbClr val="FF0000"/>
                </a:solidFill>
                <a:latin typeface="+mj-lt"/>
              </a:rPr>
            </a:br>
            <a:r>
              <a:rPr lang="en-CA" dirty="0">
                <a:solidFill>
                  <a:srgbClr val="FF0000"/>
                </a:solidFill>
                <a:latin typeface="+mj-lt"/>
              </a:rPr>
              <a:t>the original inequality</a:t>
            </a:r>
          </a:p>
        </p:txBody>
      </p:sp>
      <p:graphicFrame>
        <p:nvGraphicFramePr>
          <p:cNvPr id="23" name="Object 3"/>
          <p:cNvGraphicFramePr>
            <a:graphicFrameLocks noChangeAspect="1"/>
          </p:cNvGraphicFramePr>
          <p:nvPr/>
        </p:nvGraphicFramePr>
        <p:xfrm>
          <a:off x="1662113" y="4524375"/>
          <a:ext cx="185737" cy="344488"/>
        </p:xfrm>
        <a:graphic>
          <a:graphicData uri="http://schemas.openxmlformats.org/presentationml/2006/ole">
            <mc:AlternateContent xmlns:mc="http://schemas.openxmlformats.org/markup-compatibility/2006">
              <mc:Choice xmlns:v="urn:schemas-microsoft-com:vml" Requires="v">
                <p:oleObj spid="_x0000_s7698" name="Equation" r:id="rId19" imgW="88707" imgH="164742" progId="Equation.DSMT4">
                  <p:embed/>
                </p:oleObj>
              </mc:Choice>
              <mc:Fallback>
                <p:oleObj name="Equation" r:id="rId19" imgW="88707" imgH="164742" progId="Equation.DSMT4">
                  <p:embed/>
                  <p:pic>
                    <p:nvPicPr>
                      <p:cNvPr id="0" name="Picture 32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662113" y="4524375"/>
                        <a:ext cx="185737" cy="344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 name="Object 3"/>
          <p:cNvGraphicFramePr>
            <a:graphicFrameLocks noChangeAspect="1"/>
          </p:cNvGraphicFramePr>
          <p:nvPr/>
        </p:nvGraphicFramePr>
        <p:xfrm>
          <a:off x="1343025" y="4941888"/>
          <a:ext cx="592138" cy="377825"/>
        </p:xfrm>
        <a:graphic>
          <a:graphicData uri="http://schemas.openxmlformats.org/presentationml/2006/ole">
            <mc:AlternateContent xmlns:mc="http://schemas.openxmlformats.org/markup-compatibility/2006">
              <mc:Choice xmlns:v="urn:schemas-microsoft-com:vml" Requires="v">
                <p:oleObj spid="_x0000_s7699" name="Equation" r:id="rId21" imgW="279158" imgH="177646" progId="Equation.DSMT4">
                  <p:embed/>
                </p:oleObj>
              </mc:Choice>
              <mc:Fallback>
                <p:oleObj name="Equation" r:id="rId21" imgW="279158" imgH="177646" progId="Equation.DSMT4">
                  <p:embed/>
                  <p:pic>
                    <p:nvPicPr>
                      <p:cNvPr id="0" name="Picture 32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343025" y="4941888"/>
                        <a:ext cx="592138"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 name="Object 3"/>
          <p:cNvGraphicFramePr>
            <a:graphicFrameLocks noChangeAspect="1"/>
          </p:cNvGraphicFramePr>
          <p:nvPr/>
        </p:nvGraphicFramePr>
        <p:xfrm>
          <a:off x="1358900" y="5359400"/>
          <a:ext cx="631825" cy="373063"/>
        </p:xfrm>
        <a:graphic>
          <a:graphicData uri="http://schemas.openxmlformats.org/presentationml/2006/ole">
            <mc:AlternateContent xmlns:mc="http://schemas.openxmlformats.org/markup-compatibility/2006">
              <mc:Choice xmlns:v="urn:schemas-microsoft-com:vml" Requires="v">
                <p:oleObj spid="_x0000_s7700" name="Equation" r:id="rId23" imgW="304404" imgH="177569" progId="Equation.DSMT4">
                  <p:embed/>
                </p:oleObj>
              </mc:Choice>
              <mc:Fallback>
                <p:oleObj name="Equation" r:id="rId23" imgW="304404" imgH="177569" progId="Equation.DSMT4">
                  <p:embed/>
                  <p:pic>
                    <p:nvPicPr>
                      <p:cNvPr id="0" name="Picture 32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358900" y="5359400"/>
                        <a:ext cx="631825" cy="373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3"/>
          <p:cNvGraphicFramePr>
            <a:graphicFrameLocks noChangeAspect="1"/>
          </p:cNvGraphicFramePr>
          <p:nvPr/>
        </p:nvGraphicFramePr>
        <p:xfrm>
          <a:off x="1851025" y="4524375"/>
          <a:ext cx="901700" cy="373063"/>
        </p:xfrm>
        <a:graphic>
          <a:graphicData uri="http://schemas.openxmlformats.org/presentationml/2006/ole">
            <mc:AlternateContent xmlns:mc="http://schemas.openxmlformats.org/markup-compatibility/2006">
              <mc:Choice xmlns:v="urn:schemas-microsoft-com:vml" Requires="v">
                <p:oleObj spid="_x0000_s7701" name="Equation" r:id="rId25" imgW="431425" imgH="177646" progId="Equation.DSMT4">
                  <p:embed/>
                </p:oleObj>
              </mc:Choice>
              <mc:Fallback>
                <p:oleObj name="Equation" r:id="rId25" imgW="431425" imgH="177646" progId="Equation.DSMT4">
                  <p:embed/>
                  <p:pic>
                    <p:nvPicPr>
                      <p:cNvPr id="0" name="Picture 32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851025" y="4524375"/>
                        <a:ext cx="901700" cy="373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ct 3"/>
          <p:cNvGraphicFramePr>
            <a:graphicFrameLocks noChangeAspect="1"/>
          </p:cNvGraphicFramePr>
          <p:nvPr/>
        </p:nvGraphicFramePr>
        <p:xfrm>
          <a:off x="1847850" y="4941888"/>
          <a:ext cx="901700" cy="373062"/>
        </p:xfrm>
        <a:graphic>
          <a:graphicData uri="http://schemas.openxmlformats.org/presentationml/2006/ole">
            <mc:AlternateContent xmlns:mc="http://schemas.openxmlformats.org/markup-compatibility/2006">
              <mc:Choice xmlns:v="urn:schemas-microsoft-com:vml" Requires="v">
                <p:oleObj spid="_x0000_s7702" name="Equation" r:id="rId27" imgW="431425" imgH="177646" progId="Equation.DSMT4">
                  <p:embed/>
                </p:oleObj>
              </mc:Choice>
              <mc:Fallback>
                <p:oleObj name="Equation" r:id="rId27" imgW="431425" imgH="177646" progId="Equation.DSMT4">
                  <p:embed/>
                  <p:pic>
                    <p:nvPicPr>
                      <p:cNvPr id="0" name="Picture 32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847850" y="4941888"/>
                        <a:ext cx="901700" cy="373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 name="Object 3"/>
          <p:cNvGraphicFramePr>
            <a:graphicFrameLocks noChangeAspect="1"/>
          </p:cNvGraphicFramePr>
          <p:nvPr/>
        </p:nvGraphicFramePr>
        <p:xfrm>
          <a:off x="1919288" y="5359400"/>
          <a:ext cx="901700" cy="373063"/>
        </p:xfrm>
        <a:graphic>
          <a:graphicData uri="http://schemas.openxmlformats.org/presentationml/2006/ole">
            <mc:AlternateContent xmlns:mc="http://schemas.openxmlformats.org/markup-compatibility/2006">
              <mc:Choice xmlns:v="urn:schemas-microsoft-com:vml" Requires="v">
                <p:oleObj spid="_x0000_s7703" name="Equation" r:id="rId29" imgW="431425" imgH="177646" progId="Equation.DSMT4">
                  <p:embed/>
                </p:oleObj>
              </mc:Choice>
              <mc:Fallback>
                <p:oleObj name="Equation" r:id="rId29" imgW="431425" imgH="177646" progId="Equation.DSMT4">
                  <p:embed/>
                  <p:pic>
                    <p:nvPicPr>
                      <p:cNvPr id="0" name="Picture 32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919288" y="5359400"/>
                        <a:ext cx="901700" cy="373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 name="Object 28"/>
          <p:cNvGraphicFramePr>
            <a:graphicFrameLocks noChangeAspect="1"/>
          </p:cNvGraphicFramePr>
          <p:nvPr/>
        </p:nvGraphicFramePr>
        <p:xfrm>
          <a:off x="5799138" y="2492375"/>
          <a:ext cx="257175" cy="360363"/>
        </p:xfrm>
        <a:graphic>
          <a:graphicData uri="http://schemas.openxmlformats.org/presentationml/2006/ole">
            <mc:AlternateContent xmlns:mc="http://schemas.openxmlformats.org/markup-compatibility/2006">
              <mc:Choice xmlns:v="urn:schemas-microsoft-com:vml" Requires="v">
                <p:oleObj spid="_x0000_s7704" name="Equation" r:id="rId30" imgW="126725" imgH="177415" progId="Equation.DSMT4">
                  <p:embed/>
                </p:oleObj>
              </mc:Choice>
              <mc:Fallback>
                <p:oleObj name="Equation" r:id="rId30" imgW="126725" imgH="177415" progId="Equation.DSMT4">
                  <p:embed/>
                  <p:pic>
                    <p:nvPicPr>
                      <p:cNvPr id="0" name="Picture 328"/>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5799138" y="2492375"/>
                        <a:ext cx="257175"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 name="Object 29"/>
          <p:cNvGraphicFramePr>
            <a:graphicFrameLocks noChangeAspect="1"/>
          </p:cNvGraphicFramePr>
          <p:nvPr/>
        </p:nvGraphicFramePr>
        <p:xfrm>
          <a:off x="6475413" y="2492375"/>
          <a:ext cx="257175" cy="360363"/>
        </p:xfrm>
        <a:graphic>
          <a:graphicData uri="http://schemas.openxmlformats.org/presentationml/2006/ole">
            <mc:AlternateContent xmlns:mc="http://schemas.openxmlformats.org/markup-compatibility/2006">
              <mc:Choice xmlns:v="urn:schemas-microsoft-com:vml" Requires="v">
                <p:oleObj spid="_x0000_s7705" name="Equation" r:id="rId32" imgW="126725" imgH="177415" progId="Equation.DSMT4">
                  <p:embed/>
                </p:oleObj>
              </mc:Choice>
              <mc:Fallback>
                <p:oleObj name="Equation" r:id="rId32" imgW="126725" imgH="177415" progId="Equation.DSMT4">
                  <p:embed/>
                  <p:pic>
                    <p:nvPicPr>
                      <p:cNvPr id="0" name="Picture 329"/>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6475413" y="2492375"/>
                        <a:ext cx="257175"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 name="Object 3"/>
          <p:cNvGraphicFramePr>
            <a:graphicFrameLocks noChangeAspect="1"/>
          </p:cNvGraphicFramePr>
          <p:nvPr/>
        </p:nvGraphicFramePr>
        <p:xfrm>
          <a:off x="5375275" y="2892425"/>
          <a:ext cx="1117600" cy="415925"/>
        </p:xfrm>
        <a:graphic>
          <a:graphicData uri="http://schemas.openxmlformats.org/presentationml/2006/ole">
            <mc:AlternateContent xmlns:mc="http://schemas.openxmlformats.org/markup-compatibility/2006">
              <mc:Choice xmlns:v="urn:schemas-microsoft-com:vml" Requires="v">
                <p:oleObj spid="_x0000_s7706" name="Equation" r:id="rId34" imgW="444114" imgH="164957" progId="Equation.DSMT4">
                  <p:embed/>
                </p:oleObj>
              </mc:Choice>
              <mc:Fallback>
                <p:oleObj name="Equation" r:id="rId34" imgW="444114" imgH="164957" progId="Equation.DSMT4">
                  <p:embed/>
                  <p:pic>
                    <p:nvPicPr>
                      <p:cNvPr id="0" name="Picture 330"/>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5375275" y="2892425"/>
                        <a:ext cx="1117600" cy="415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 name="Object 3"/>
          <p:cNvGraphicFramePr>
            <a:graphicFrameLocks noChangeAspect="1"/>
          </p:cNvGraphicFramePr>
          <p:nvPr/>
        </p:nvGraphicFramePr>
        <p:xfrm>
          <a:off x="6492875" y="2873375"/>
          <a:ext cx="446088" cy="449263"/>
        </p:xfrm>
        <a:graphic>
          <a:graphicData uri="http://schemas.openxmlformats.org/presentationml/2006/ole">
            <mc:AlternateContent xmlns:mc="http://schemas.openxmlformats.org/markup-compatibility/2006">
              <mc:Choice xmlns:v="urn:schemas-microsoft-com:vml" Requires="v">
                <p:oleObj spid="_x0000_s7707" name="Equation" r:id="rId36" imgW="177492" imgH="177492" progId="Equation.DSMT4">
                  <p:embed/>
                </p:oleObj>
              </mc:Choice>
              <mc:Fallback>
                <p:oleObj name="Equation" r:id="rId36" imgW="177492" imgH="177492" progId="Equation.DSMT4">
                  <p:embed/>
                  <p:pic>
                    <p:nvPicPr>
                      <p:cNvPr id="0" name="Picture 331"/>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6492875" y="2873375"/>
                        <a:ext cx="446088" cy="449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 name="Object 3"/>
          <p:cNvGraphicFramePr>
            <a:graphicFrameLocks noChangeAspect="1"/>
          </p:cNvGraphicFramePr>
          <p:nvPr/>
        </p:nvGraphicFramePr>
        <p:xfrm>
          <a:off x="5884863" y="2890838"/>
          <a:ext cx="608012" cy="415925"/>
        </p:xfrm>
        <a:graphic>
          <a:graphicData uri="http://schemas.openxmlformats.org/presentationml/2006/ole">
            <mc:AlternateContent xmlns:mc="http://schemas.openxmlformats.org/markup-compatibility/2006">
              <mc:Choice xmlns:v="urn:schemas-microsoft-com:vml" Requires="v">
                <p:oleObj spid="_x0000_s7708" name="Equation" r:id="rId38" imgW="241091" imgH="164957" progId="Equation.DSMT4">
                  <p:embed/>
                </p:oleObj>
              </mc:Choice>
              <mc:Fallback>
                <p:oleObj name="Equation" r:id="rId38" imgW="241091" imgH="164957" progId="Equation.DSMT4">
                  <p:embed/>
                  <p:pic>
                    <p:nvPicPr>
                      <p:cNvPr id="0" name="Picture 332"/>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5884863" y="2890838"/>
                        <a:ext cx="608012" cy="415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 name="TextBox 33"/>
          <p:cNvSpPr txBox="1"/>
          <p:nvPr/>
        </p:nvSpPr>
        <p:spPr>
          <a:xfrm>
            <a:off x="7280275" y="2420938"/>
            <a:ext cx="1257300" cy="646112"/>
          </a:xfrm>
          <a:prstGeom prst="rect">
            <a:avLst/>
          </a:prstGeom>
          <a:noFill/>
        </p:spPr>
        <p:txBody>
          <a:bodyPr wrap="none">
            <a:spAutoFit/>
          </a:bodyPr>
          <a:lstStyle/>
          <a:p>
            <a:pPr algn="ctr">
              <a:defRPr/>
            </a:pPr>
            <a:r>
              <a:rPr lang="en-CA" dirty="0">
                <a:solidFill>
                  <a:srgbClr val="FF0000"/>
                </a:solidFill>
                <a:latin typeface="+mj-lt"/>
              </a:rPr>
              <a:t>Add “7” to</a:t>
            </a:r>
            <a:br>
              <a:rPr lang="en-CA" dirty="0">
                <a:solidFill>
                  <a:srgbClr val="FF0000"/>
                </a:solidFill>
                <a:latin typeface="+mj-lt"/>
              </a:rPr>
            </a:br>
            <a:r>
              <a:rPr lang="en-CA" dirty="0">
                <a:solidFill>
                  <a:srgbClr val="FF0000"/>
                </a:solidFill>
                <a:latin typeface="+mj-lt"/>
              </a:rPr>
              <a:t>both sides</a:t>
            </a:r>
          </a:p>
        </p:txBody>
      </p:sp>
      <p:cxnSp>
        <p:nvCxnSpPr>
          <p:cNvPr id="35" name="Straight Connector 34"/>
          <p:cNvCxnSpPr/>
          <p:nvPr/>
        </p:nvCxnSpPr>
        <p:spPr>
          <a:xfrm flipV="1">
            <a:off x="5773738" y="256540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6421438" y="256540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5773738" y="2205038"/>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6421438" y="2205038"/>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bwMode="auto">
          <a:xfrm>
            <a:off x="4872038" y="3932238"/>
            <a:ext cx="3313112"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auto">
          <a:xfrm>
            <a:off x="6384925" y="3787775"/>
            <a:ext cx="0" cy="28892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41" name="Object 6"/>
          <p:cNvGraphicFramePr>
            <a:graphicFrameLocks noChangeAspect="1"/>
          </p:cNvGraphicFramePr>
          <p:nvPr/>
        </p:nvGraphicFramePr>
        <p:xfrm>
          <a:off x="6170613" y="4076700"/>
          <a:ext cx="390525" cy="431800"/>
        </p:xfrm>
        <a:graphic>
          <a:graphicData uri="http://schemas.openxmlformats.org/presentationml/2006/ole">
            <mc:AlternateContent xmlns:mc="http://schemas.openxmlformats.org/markup-compatibility/2006">
              <mc:Choice xmlns:v="urn:schemas-microsoft-com:vml" Requires="v">
                <p:oleObj spid="_x0000_s7709" name="Equation" r:id="rId40" imgW="177492" imgH="177492" progId="Equation.DSMT4">
                  <p:embed/>
                </p:oleObj>
              </mc:Choice>
              <mc:Fallback>
                <p:oleObj name="Equation" r:id="rId40" imgW="177492" imgH="177492" progId="Equation.DSMT4">
                  <p:embed/>
                  <p:pic>
                    <p:nvPicPr>
                      <p:cNvPr id="0" name="Picture 333"/>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6170613" y="4076700"/>
                        <a:ext cx="390525"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 name="Oval 41"/>
          <p:cNvSpPr/>
          <p:nvPr/>
        </p:nvSpPr>
        <p:spPr>
          <a:xfrm>
            <a:off x="6240463" y="3787775"/>
            <a:ext cx="287337" cy="287338"/>
          </a:xfrm>
          <a:prstGeom prst="ellipse">
            <a:avLst/>
          </a:prstGeom>
          <a:solidFill>
            <a:srgbClr val="FF0000"/>
          </a:solid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43" name="Right Arrow 42"/>
          <p:cNvSpPr/>
          <p:nvPr/>
        </p:nvSpPr>
        <p:spPr>
          <a:xfrm>
            <a:off x="6516688" y="3752850"/>
            <a:ext cx="1727200" cy="3587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44" name="TextBox 43"/>
          <p:cNvSpPr txBox="1"/>
          <p:nvPr/>
        </p:nvSpPr>
        <p:spPr>
          <a:xfrm>
            <a:off x="4583113" y="5746750"/>
            <a:ext cx="4105275" cy="922338"/>
          </a:xfrm>
          <a:prstGeom prst="rect">
            <a:avLst/>
          </a:prstGeom>
          <a:noFill/>
        </p:spPr>
        <p:txBody>
          <a:bodyPr wrap="none">
            <a:spAutoFit/>
          </a:bodyPr>
          <a:lstStyle/>
          <a:p>
            <a:pPr algn="ctr">
              <a:defRPr/>
            </a:pPr>
            <a:r>
              <a:rPr lang="en-CA" dirty="0">
                <a:solidFill>
                  <a:srgbClr val="FF0000"/>
                </a:solidFill>
                <a:latin typeface="+mj-lt"/>
              </a:rPr>
              <a:t>Any number that you pick on this</a:t>
            </a:r>
            <a:br>
              <a:rPr lang="en-CA" dirty="0">
                <a:solidFill>
                  <a:srgbClr val="FF0000"/>
                </a:solidFill>
                <a:latin typeface="+mj-lt"/>
              </a:rPr>
            </a:br>
            <a:r>
              <a:rPr lang="en-CA" dirty="0">
                <a:solidFill>
                  <a:srgbClr val="FF0000"/>
                </a:solidFill>
                <a:latin typeface="+mj-lt"/>
              </a:rPr>
              <a:t> side of the number line will work in </a:t>
            </a:r>
            <a:br>
              <a:rPr lang="en-CA" dirty="0">
                <a:solidFill>
                  <a:srgbClr val="FF0000"/>
                </a:solidFill>
                <a:latin typeface="+mj-lt"/>
              </a:rPr>
            </a:br>
            <a:r>
              <a:rPr lang="en-CA" dirty="0">
                <a:solidFill>
                  <a:srgbClr val="FF0000"/>
                </a:solidFill>
                <a:latin typeface="+mj-lt"/>
              </a:rPr>
              <a:t>the original inequality</a:t>
            </a:r>
          </a:p>
        </p:txBody>
      </p:sp>
      <p:graphicFrame>
        <p:nvGraphicFramePr>
          <p:cNvPr id="45" name="Object 3"/>
          <p:cNvGraphicFramePr>
            <a:graphicFrameLocks noChangeAspect="1"/>
          </p:cNvGraphicFramePr>
          <p:nvPr/>
        </p:nvGraphicFramePr>
        <p:xfrm>
          <a:off x="6859588" y="4511675"/>
          <a:ext cx="425450" cy="371475"/>
        </p:xfrm>
        <a:graphic>
          <a:graphicData uri="http://schemas.openxmlformats.org/presentationml/2006/ole">
            <mc:AlternateContent xmlns:mc="http://schemas.openxmlformats.org/markup-compatibility/2006">
              <mc:Choice xmlns:v="urn:schemas-microsoft-com:vml" Requires="v">
                <p:oleObj spid="_x0000_s7710" name="Equation" r:id="rId42" imgW="202936" imgH="177569" progId="Equation.DSMT4">
                  <p:embed/>
                </p:oleObj>
              </mc:Choice>
              <mc:Fallback>
                <p:oleObj name="Equation" r:id="rId42" imgW="202936" imgH="177569" progId="Equation.DSMT4">
                  <p:embed/>
                  <p:pic>
                    <p:nvPicPr>
                      <p:cNvPr id="0" name="Picture 334"/>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6859588" y="4511675"/>
                        <a:ext cx="425450" cy="371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 name="Object 3"/>
          <p:cNvGraphicFramePr>
            <a:graphicFrameLocks noChangeAspect="1"/>
          </p:cNvGraphicFramePr>
          <p:nvPr/>
        </p:nvGraphicFramePr>
        <p:xfrm>
          <a:off x="6715125" y="4941888"/>
          <a:ext cx="536575" cy="377825"/>
        </p:xfrm>
        <a:graphic>
          <a:graphicData uri="http://schemas.openxmlformats.org/presentationml/2006/ole">
            <mc:AlternateContent xmlns:mc="http://schemas.openxmlformats.org/markup-compatibility/2006">
              <mc:Choice xmlns:v="urn:schemas-microsoft-com:vml" Requires="v">
                <p:oleObj spid="_x0000_s7711" name="Equation" r:id="rId44" imgW="253670" imgH="177569" progId="Equation.DSMT4">
                  <p:embed/>
                </p:oleObj>
              </mc:Choice>
              <mc:Fallback>
                <p:oleObj name="Equation" r:id="rId44" imgW="253670" imgH="177569" progId="Equation.DSMT4">
                  <p:embed/>
                  <p:pic>
                    <p:nvPicPr>
                      <p:cNvPr id="0" name="Picture 335"/>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6715125" y="4941888"/>
                        <a:ext cx="536575"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 name="Object 3"/>
          <p:cNvGraphicFramePr>
            <a:graphicFrameLocks noChangeAspect="1"/>
          </p:cNvGraphicFramePr>
          <p:nvPr/>
        </p:nvGraphicFramePr>
        <p:xfrm>
          <a:off x="6851650" y="5359400"/>
          <a:ext cx="393700" cy="373063"/>
        </p:xfrm>
        <a:graphic>
          <a:graphicData uri="http://schemas.openxmlformats.org/presentationml/2006/ole">
            <mc:AlternateContent xmlns:mc="http://schemas.openxmlformats.org/markup-compatibility/2006">
              <mc:Choice xmlns:v="urn:schemas-microsoft-com:vml" Requires="v">
                <p:oleObj spid="_x0000_s7712" name="Equation" r:id="rId46" imgW="190335" imgH="177646" progId="Equation.DSMT4">
                  <p:embed/>
                </p:oleObj>
              </mc:Choice>
              <mc:Fallback>
                <p:oleObj name="Equation" r:id="rId46" imgW="190335" imgH="177646" progId="Equation.DSMT4">
                  <p:embed/>
                  <p:pic>
                    <p:nvPicPr>
                      <p:cNvPr id="0" name="Picture 336"/>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6851650" y="5359400"/>
                        <a:ext cx="393700" cy="373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 name="Object 3"/>
          <p:cNvGraphicFramePr>
            <a:graphicFrameLocks noChangeAspect="1"/>
          </p:cNvGraphicFramePr>
          <p:nvPr/>
        </p:nvGraphicFramePr>
        <p:xfrm>
          <a:off x="7253288" y="4524375"/>
          <a:ext cx="1035050" cy="373063"/>
        </p:xfrm>
        <a:graphic>
          <a:graphicData uri="http://schemas.openxmlformats.org/presentationml/2006/ole">
            <mc:AlternateContent xmlns:mc="http://schemas.openxmlformats.org/markup-compatibility/2006">
              <mc:Choice xmlns:v="urn:schemas-microsoft-com:vml" Requires="v">
                <p:oleObj spid="_x0000_s7713" name="Equation" r:id="rId48" imgW="494870" imgH="177646" progId="Equation.DSMT4">
                  <p:embed/>
                </p:oleObj>
              </mc:Choice>
              <mc:Fallback>
                <p:oleObj name="Equation" r:id="rId48" imgW="494870" imgH="177646" progId="Equation.DSMT4">
                  <p:embed/>
                  <p:pic>
                    <p:nvPicPr>
                      <p:cNvPr id="0" name="Picture 337"/>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7253288" y="4524375"/>
                        <a:ext cx="1035050" cy="373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9" name="Object 3"/>
          <p:cNvGraphicFramePr>
            <a:graphicFrameLocks noChangeAspect="1"/>
          </p:cNvGraphicFramePr>
          <p:nvPr/>
        </p:nvGraphicFramePr>
        <p:xfrm>
          <a:off x="7251700" y="4941888"/>
          <a:ext cx="1033463" cy="373062"/>
        </p:xfrm>
        <a:graphic>
          <a:graphicData uri="http://schemas.openxmlformats.org/presentationml/2006/ole">
            <mc:AlternateContent xmlns:mc="http://schemas.openxmlformats.org/markup-compatibility/2006">
              <mc:Choice xmlns:v="urn:schemas-microsoft-com:vml" Requires="v">
                <p:oleObj spid="_x0000_s7714" name="Equation" r:id="rId50" imgW="494870" imgH="177646" progId="Equation.DSMT4">
                  <p:embed/>
                </p:oleObj>
              </mc:Choice>
              <mc:Fallback>
                <p:oleObj name="Equation" r:id="rId50" imgW="494870" imgH="177646" progId="Equation.DSMT4">
                  <p:embed/>
                  <p:pic>
                    <p:nvPicPr>
                      <p:cNvPr id="0" name="Picture 338"/>
                      <p:cNvPicPr>
                        <a:picLocks noChangeAspect="1" noChangeArrowheads="1"/>
                      </p:cNvPicPr>
                      <p:nvPr/>
                    </p:nvPicPr>
                    <p:blipFill>
                      <a:blip r:embed="rId51">
                        <a:extLst>
                          <a:ext uri="{28A0092B-C50C-407E-A947-70E740481C1C}">
                            <a14:useLocalDpi xmlns:a14="http://schemas.microsoft.com/office/drawing/2010/main" val="0"/>
                          </a:ext>
                        </a:extLst>
                      </a:blip>
                      <a:srcRect/>
                      <a:stretch>
                        <a:fillRect/>
                      </a:stretch>
                    </p:blipFill>
                    <p:spPr bwMode="auto">
                      <a:xfrm>
                        <a:off x="7251700" y="4941888"/>
                        <a:ext cx="1033463" cy="373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0" name="Object 3"/>
          <p:cNvGraphicFramePr>
            <a:graphicFrameLocks noChangeAspect="1"/>
          </p:cNvGraphicFramePr>
          <p:nvPr/>
        </p:nvGraphicFramePr>
        <p:xfrm>
          <a:off x="7321550" y="5359400"/>
          <a:ext cx="1035050" cy="373063"/>
        </p:xfrm>
        <a:graphic>
          <a:graphicData uri="http://schemas.openxmlformats.org/presentationml/2006/ole">
            <mc:AlternateContent xmlns:mc="http://schemas.openxmlformats.org/markup-compatibility/2006">
              <mc:Choice xmlns:v="urn:schemas-microsoft-com:vml" Requires="v">
                <p:oleObj spid="_x0000_s7715" name="Equation" r:id="rId52" imgW="494870" imgH="177646" progId="Equation.DSMT4">
                  <p:embed/>
                </p:oleObj>
              </mc:Choice>
              <mc:Fallback>
                <p:oleObj name="Equation" r:id="rId52" imgW="494870" imgH="177646" progId="Equation.DSMT4">
                  <p:embed/>
                  <p:pic>
                    <p:nvPicPr>
                      <p:cNvPr id="0" name="Picture 339"/>
                      <p:cNvPicPr>
                        <a:picLocks noChangeAspect="1" noChangeArrowheads="1"/>
                      </p:cNvPicPr>
                      <p:nvPr/>
                    </p:nvPicPr>
                    <p:blipFill>
                      <a:blip r:embed="rId53">
                        <a:extLst>
                          <a:ext uri="{28A0092B-C50C-407E-A947-70E740481C1C}">
                            <a14:useLocalDpi xmlns:a14="http://schemas.microsoft.com/office/drawing/2010/main" val="0"/>
                          </a:ext>
                        </a:extLst>
                      </a:blip>
                      <a:srcRect/>
                      <a:stretch>
                        <a:fillRect/>
                      </a:stretch>
                    </p:blipFill>
                    <p:spPr bwMode="auto">
                      <a:xfrm>
                        <a:off x="7321550" y="5359400"/>
                        <a:ext cx="1035050" cy="373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832337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par>
                                <p:cTn id="23" presetID="22" presetClass="entr" presetSubtype="4"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down)">
                                      <p:cBhvr>
                                        <p:cTn id="25" dur="500"/>
                                        <p:tgtEl>
                                          <p:spTgt spid="1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500"/>
                                        <p:tgtEl>
                                          <p:spTgt spid="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wipe(down)">
                                      <p:cBhvr>
                                        <p:cTn id="35" dur="500"/>
                                        <p:tgtEl>
                                          <p:spTgt spid="13"/>
                                        </p:tgtEl>
                                      </p:cBhvr>
                                    </p:animEffect>
                                  </p:childTnLst>
                                </p:cTn>
                              </p:par>
                              <p:par>
                                <p:cTn id="36" presetID="22" presetClass="entr" presetSubtype="4" fill="hold" nodeType="with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wipe(down)">
                                      <p:cBhvr>
                                        <p:cTn id="38" dur="500"/>
                                        <p:tgtEl>
                                          <p:spTgt spid="15"/>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fade">
                                      <p:cBhvr>
                                        <p:cTn id="43" dur="500"/>
                                        <p:tgtEl>
                                          <p:spTgt spid="9"/>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nodeType="click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fade">
                                      <p:cBhvr>
                                        <p:cTn id="48" dur="500"/>
                                        <p:tgtEl>
                                          <p:spTgt spid="10"/>
                                        </p:tgtEl>
                                      </p:cBhvr>
                                    </p:animEffect>
                                  </p:childTnLst>
                                </p:cTn>
                              </p:par>
                              <p:par>
                                <p:cTn id="49" presetID="10" presetClass="exit" presetSubtype="0" fill="hold" nodeType="withEffect">
                                  <p:stCondLst>
                                    <p:cond delay="0"/>
                                  </p:stCondLst>
                                  <p:childTnLst>
                                    <p:animEffect transition="out" filter="fade">
                                      <p:cBhvr>
                                        <p:cTn id="50" dur="500"/>
                                        <p:tgtEl>
                                          <p:spTgt spid="8"/>
                                        </p:tgtEl>
                                      </p:cBhvr>
                                    </p:animEffect>
                                    <p:set>
                                      <p:cBhvr>
                                        <p:cTn id="51" dur="1" fill="hold">
                                          <p:stCondLst>
                                            <p:cond delay="499"/>
                                          </p:stCondLst>
                                        </p:cTn>
                                        <p:tgtEl>
                                          <p:spTgt spid="8"/>
                                        </p:tgtEl>
                                        <p:attrNameLst>
                                          <p:attrName>style.visibility</p:attrName>
                                        </p:attrNameLst>
                                      </p:cBhvr>
                                      <p:to>
                                        <p:strVal val="hidden"/>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nodeType="clickEffect">
                                  <p:stCondLst>
                                    <p:cond delay="0"/>
                                  </p:stCondLst>
                                  <p:childTnLst>
                                    <p:set>
                                      <p:cBhvr>
                                        <p:cTn id="55" dur="1" fill="hold">
                                          <p:stCondLst>
                                            <p:cond delay="0"/>
                                          </p:stCondLst>
                                        </p:cTn>
                                        <p:tgtEl>
                                          <p:spTgt spid="17"/>
                                        </p:tgtEl>
                                        <p:attrNameLst>
                                          <p:attrName>style.visibility</p:attrName>
                                        </p:attrNameLst>
                                      </p:cBhvr>
                                      <p:to>
                                        <p:strVal val="visible"/>
                                      </p:to>
                                    </p:set>
                                    <p:animEffect transition="in" filter="fade">
                                      <p:cBhvr>
                                        <p:cTn id="56" dur="500"/>
                                        <p:tgtEl>
                                          <p:spTgt spid="17"/>
                                        </p:tgtEl>
                                      </p:cBhvr>
                                    </p:animEffect>
                                  </p:childTnLst>
                                </p:cTn>
                              </p:par>
                              <p:par>
                                <p:cTn id="57" presetID="10" presetClass="entr" presetSubtype="0" fill="hold" nodeType="withEffect">
                                  <p:stCondLst>
                                    <p:cond delay="0"/>
                                  </p:stCondLst>
                                  <p:childTnLst>
                                    <p:set>
                                      <p:cBhvr>
                                        <p:cTn id="58" dur="1" fill="hold">
                                          <p:stCondLst>
                                            <p:cond delay="0"/>
                                          </p:stCondLst>
                                        </p:cTn>
                                        <p:tgtEl>
                                          <p:spTgt spid="18"/>
                                        </p:tgtEl>
                                        <p:attrNameLst>
                                          <p:attrName>style.visibility</p:attrName>
                                        </p:attrNameLst>
                                      </p:cBhvr>
                                      <p:to>
                                        <p:strVal val="visible"/>
                                      </p:to>
                                    </p:set>
                                    <p:animEffect transition="in" filter="fade">
                                      <p:cBhvr>
                                        <p:cTn id="59" dur="500"/>
                                        <p:tgtEl>
                                          <p:spTgt spid="18"/>
                                        </p:tgtEl>
                                      </p:cBhvr>
                                    </p:animEffect>
                                  </p:childTnLst>
                                </p:cTn>
                              </p:par>
                              <p:par>
                                <p:cTn id="60" presetID="10" presetClass="entr" presetSubtype="0" fill="hold" nodeType="with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fade">
                                      <p:cBhvr>
                                        <p:cTn id="62" dur="500"/>
                                        <p:tgtEl>
                                          <p:spTgt spid="19"/>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6" presetClass="entr" presetSubtype="0"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wipe(down)">
                                      <p:cBhvr>
                                        <p:cTn id="67" dur="580">
                                          <p:stCondLst>
                                            <p:cond delay="0"/>
                                          </p:stCondLst>
                                        </p:cTn>
                                        <p:tgtEl>
                                          <p:spTgt spid="20"/>
                                        </p:tgtEl>
                                      </p:cBhvr>
                                    </p:animEffect>
                                    <p:anim calcmode="lin" valueType="num">
                                      <p:cBhvr>
                                        <p:cTn id="68"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73" dur="26">
                                          <p:stCondLst>
                                            <p:cond delay="650"/>
                                          </p:stCondLst>
                                        </p:cTn>
                                        <p:tgtEl>
                                          <p:spTgt spid="20"/>
                                        </p:tgtEl>
                                      </p:cBhvr>
                                      <p:to x="100000" y="60000"/>
                                    </p:animScale>
                                    <p:animScale>
                                      <p:cBhvr>
                                        <p:cTn id="74" dur="166" decel="50000">
                                          <p:stCondLst>
                                            <p:cond delay="676"/>
                                          </p:stCondLst>
                                        </p:cTn>
                                        <p:tgtEl>
                                          <p:spTgt spid="20"/>
                                        </p:tgtEl>
                                      </p:cBhvr>
                                      <p:to x="100000" y="100000"/>
                                    </p:animScale>
                                    <p:animScale>
                                      <p:cBhvr>
                                        <p:cTn id="75" dur="26">
                                          <p:stCondLst>
                                            <p:cond delay="1312"/>
                                          </p:stCondLst>
                                        </p:cTn>
                                        <p:tgtEl>
                                          <p:spTgt spid="20"/>
                                        </p:tgtEl>
                                      </p:cBhvr>
                                      <p:to x="100000" y="80000"/>
                                    </p:animScale>
                                    <p:animScale>
                                      <p:cBhvr>
                                        <p:cTn id="76" dur="166" decel="50000">
                                          <p:stCondLst>
                                            <p:cond delay="1338"/>
                                          </p:stCondLst>
                                        </p:cTn>
                                        <p:tgtEl>
                                          <p:spTgt spid="20"/>
                                        </p:tgtEl>
                                      </p:cBhvr>
                                      <p:to x="100000" y="100000"/>
                                    </p:animScale>
                                    <p:animScale>
                                      <p:cBhvr>
                                        <p:cTn id="77" dur="26">
                                          <p:stCondLst>
                                            <p:cond delay="1642"/>
                                          </p:stCondLst>
                                        </p:cTn>
                                        <p:tgtEl>
                                          <p:spTgt spid="20"/>
                                        </p:tgtEl>
                                      </p:cBhvr>
                                      <p:to x="100000" y="90000"/>
                                    </p:animScale>
                                    <p:animScale>
                                      <p:cBhvr>
                                        <p:cTn id="78" dur="166" decel="50000">
                                          <p:stCondLst>
                                            <p:cond delay="1668"/>
                                          </p:stCondLst>
                                        </p:cTn>
                                        <p:tgtEl>
                                          <p:spTgt spid="20"/>
                                        </p:tgtEl>
                                      </p:cBhvr>
                                      <p:to x="100000" y="100000"/>
                                    </p:animScale>
                                    <p:animScale>
                                      <p:cBhvr>
                                        <p:cTn id="79" dur="26">
                                          <p:stCondLst>
                                            <p:cond delay="1808"/>
                                          </p:stCondLst>
                                        </p:cTn>
                                        <p:tgtEl>
                                          <p:spTgt spid="20"/>
                                        </p:tgtEl>
                                      </p:cBhvr>
                                      <p:to x="100000" y="95000"/>
                                    </p:animScale>
                                    <p:animScale>
                                      <p:cBhvr>
                                        <p:cTn id="80" dur="166" decel="50000">
                                          <p:stCondLst>
                                            <p:cond delay="1834"/>
                                          </p:stCondLst>
                                        </p:cTn>
                                        <p:tgtEl>
                                          <p:spTgt spid="20"/>
                                        </p:tgtEl>
                                      </p:cBhvr>
                                      <p:to x="100000" y="100000"/>
                                    </p:animScale>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2" fill="hold" grpId="0" nodeType="clickEffect">
                                  <p:stCondLst>
                                    <p:cond delay="0"/>
                                  </p:stCondLst>
                                  <p:childTnLst>
                                    <p:set>
                                      <p:cBhvr>
                                        <p:cTn id="84" dur="1" fill="hold">
                                          <p:stCondLst>
                                            <p:cond delay="0"/>
                                          </p:stCondLst>
                                        </p:cTn>
                                        <p:tgtEl>
                                          <p:spTgt spid="21"/>
                                        </p:tgtEl>
                                        <p:attrNameLst>
                                          <p:attrName>style.visibility</p:attrName>
                                        </p:attrNameLst>
                                      </p:cBhvr>
                                      <p:to>
                                        <p:strVal val="visible"/>
                                      </p:to>
                                    </p:set>
                                    <p:animEffect transition="in" filter="wipe(right)">
                                      <p:cBhvr>
                                        <p:cTn id="85" dur="500"/>
                                        <p:tgtEl>
                                          <p:spTgt spid="21"/>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22"/>
                                        </p:tgtEl>
                                        <p:attrNameLst>
                                          <p:attrName>style.visibility</p:attrName>
                                        </p:attrNameLst>
                                      </p:cBhvr>
                                      <p:to>
                                        <p:strVal val="visible"/>
                                      </p:to>
                                    </p:set>
                                    <p:animEffect transition="in" filter="fade">
                                      <p:cBhvr>
                                        <p:cTn id="90" dur="500"/>
                                        <p:tgtEl>
                                          <p:spTgt spid="22"/>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10" presetClass="entr" presetSubtype="0" fill="hold" nodeType="clickEffect">
                                  <p:stCondLst>
                                    <p:cond delay="0"/>
                                  </p:stCondLst>
                                  <p:childTnLst>
                                    <p:set>
                                      <p:cBhvr>
                                        <p:cTn id="94" dur="1" fill="hold">
                                          <p:stCondLst>
                                            <p:cond delay="0"/>
                                          </p:stCondLst>
                                        </p:cTn>
                                        <p:tgtEl>
                                          <p:spTgt spid="23"/>
                                        </p:tgtEl>
                                        <p:attrNameLst>
                                          <p:attrName>style.visibility</p:attrName>
                                        </p:attrNameLst>
                                      </p:cBhvr>
                                      <p:to>
                                        <p:strVal val="visible"/>
                                      </p:to>
                                    </p:set>
                                    <p:animEffect transition="in" filter="fade">
                                      <p:cBhvr>
                                        <p:cTn id="95" dur="500"/>
                                        <p:tgtEl>
                                          <p:spTgt spid="23"/>
                                        </p:tgtEl>
                                      </p:cBhvr>
                                    </p:animEffect>
                                  </p:childTnLst>
                                </p:cTn>
                              </p:par>
                            </p:childTnLst>
                          </p:cTn>
                        </p:par>
                        <p:par>
                          <p:cTn id="96" fill="hold" nodeType="afterGroup">
                            <p:stCondLst>
                              <p:cond delay="500"/>
                            </p:stCondLst>
                            <p:childTnLst>
                              <p:par>
                                <p:cTn id="97" presetID="10" presetClass="entr" presetSubtype="0" fill="hold" nodeType="afterEffect">
                                  <p:stCondLst>
                                    <p:cond delay="0"/>
                                  </p:stCondLst>
                                  <p:childTnLst>
                                    <p:set>
                                      <p:cBhvr>
                                        <p:cTn id="98" dur="1" fill="hold">
                                          <p:stCondLst>
                                            <p:cond delay="0"/>
                                          </p:stCondLst>
                                        </p:cTn>
                                        <p:tgtEl>
                                          <p:spTgt spid="24"/>
                                        </p:tgtEl>
                                        <p:attrNameLst>
                                          <p:attrName>style.visibility</p:attrName>
                                        </p:attrNameLst>
                                      </p:cBhvr>
                                      <p:to>
                                        <p:strVal val="visible"/>
                                      </p:to>
                                    </p:set>
                                    <p:animEffect transition="in" filter="fade">
                                      <p:cBhvr>
                                        <p:cTn id="99" dur="500"/>
                                        <p:tgtEl>
                                          <p:spTgt spid="24"/>
                                        </p:tgtEl>
                                      </p:cBhvr>
                                    </p:animEffect>
                                  </p:childTnLst>
                                </p:cTn>
                              </p:par>
                            </p:childTnLst>
                          </p:cTn>
                        </p:par>
                        <p:par>
                          <p:cTn id="100" fill="hold" nodeType="afterGroup">
                            <p:stCondLst>
                              <p:cond delay="1000"/>
                            </p:stCondLst>
                            <p:childTnLst>
                              <p:par>
                                <p:cTn id="101" presetID="10" presetClass="entr" presetSubtype="0" fill="hold" nodeType="afterEffect">
                                  <p:stCondLst>
                                    <p:cond delay="0"/>
                                  </p:stCondLst>
                                  <p:childTnLst>
                                    <p:set>
                                      <p:cBhvr>
                                        <p:cTn id="102" dur="1" fill="hold">
                                          <p:stCondLst>
                                            <p:cond delay="0"/>
                                          </p:stCondLst>
                                        </p:cTn>
                                        <p:tgtEl>
                                          <p:spTgt spid="25"/>
                                        </p:tgtEl>
                                        <p:attrNameLst>
                                          <p:attrName>style.visibility</p:attrName>
                                        </p:attrNameLst>
                                      </p:cBhvr>
                                      <p:to>
                                        <p:strVal val="visible"/>
                                      </p:to>
                                    </p:set>
                                    <p:animEffect transition="in" filter="fade">
                                      <p:cBhvr>
                                        <p:cTn id="103" dur="500"/>
                                        <p:tgtEl>
                                          <p:spTgt spid="25"/>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10" presetClass="entr" presetSubtype="0" fill="hold" nodeType="clickEffect">
                                  <p:stCondLst>
                                    <p:cond delay="0"/>
                                  </p:stCondLst>
                                  <p:childTnLst>
                                    <p:set>
                                      <p:cBhvr>
                                        <p:cTn id="107" dur="1" fill="hold">
                                          <p:stCondLst>
                                            <p:cond delay="0"/>
                                          </p:stCondLst>
                                        </p:cTn>
                                        <p:tgtEl>
                                          <p:spTgt spid="26"/>
                                        </p:tgtEl>
                                        <p:attrNameLst>
                                          <p:attrName>style.visibility</p:attrName>
                                        </p:attrNameLst>
                                      </p:cBhvr>
                                      <p:to>
                                        <p:strVal val="visible"/>
                                      </p:to>
                                    </p:set>
                                    <p:animEffect transition="in" filter="fade">
                                      <p:cBhvr>
                                        <p:cTn id="108" dur="500"/>
                                        <p:tgtEl>
                                          <p:spTgt spid="26"/>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10" presetClass="entr" presetSubtype="0" fill="hold" nodeType="clickEffect">
                                  <p:stCondLst>
                                    <p:cond delay="0"/>
                                  </p:stCondLst>
                                  <p:childTnLst>
                                    <p:set>
                                      <p:cBhvr>
                                        <p:cTn id="112" dur="1" fill="hold">
                                          <p:stCondLst>
                                            <p:cond delay="0"/>
                                          </p:stCondLst>
                                        </p:cTn>
                                        <p:tgtEl>
                                          <p:spTgt spid="27"/>
                                        </p:tgtEl>
                                        <p:attrNameLst>
                                          <p:attrName>style.visibility</p:attrName>
                                        </p:attrNameLst>
                                      </p:cBhvr>
                                      <p:to>
                                        <p:strVal val="visible"/>
                                      </p:to>
                                    </p:set>
                                    <p:animEffect transition="in" filter="fade">
                                      <p:cBhvr>
                                        <p:cTn id="113" dur="500"/>
                                        <p:tgtEl>
                                          <p:spTgt spid="27"/>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10" presetClass="entr" presetSubtype="0" fill="hold" nodeType="clickEffect">
                                  <p:stCondLst>
                                    <p:cond delay="0"/>
                                  </p:stCondLst>
                                  <p:childTnLst>
                                    <p:set>
                                      <p:cBhvr>
                                        <p:cTn id="117" dur="1" fill="hold">
                                          <p:stCondLst>
                                            <p:cond delay="0"/>
                                          </p:stCondLst>
                                        </p:cTn>
                                        <p:tgtEl>
                                          <p:spTgt spid="28"/>
                                        </p:tgtEl>
                                        <p:attrNameLst>
                                          <p:attrName>style.visibility</p:attrName>
                                        </p:attrNameLst>
                                      </p:cBhvr>
                                      <p:to>
                                        <p:strVal val="visible"/>
                                      </p:to>
                                    </p:set>
                                    <p:animEffect transition="in" filter="fade">
                                      <p:cBhvr>
                                        <p:cTn id="118" dur="500"/>
                                        <p:tgtEl>
                                          <p:spTgt spid="28"/>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10" presetClass="entr" presetSubtype="0" fill="hold" grpId="0" nodeType="clickEffect">
                                  <p:stCondLst>
                                    <p:cond delay="0"/>
                                  </p:stCondLst>
                                  <p:childTnLst>
                                    <p:set>
                                      <p:cBhvr>
                                        <p:cTn id="122" dur="1" fill="hold">
                                          <p:stCondLst>
                                            <p:cond delay="0"/>
                                          </p:stCondLst>
                                        </p:cTn>
                                        <p:tgtEl>
                                          <p:spTgt spid="34"/>
                                        </p:tgtEl>
                                        <p:attrNameLst>
                                          <p:attrName>style.visibility</p:attrName>
                                        </p:attrNameLst>
                                      </p:cBhvr>
                                      <p:to>
                                        <p:strVal val="visible"/>
                                      </p:to>
                                    </p:set>
                                    <p:animEffect transition="in" filter="fade">
                                      <p:cBhvr>
                                        <p:cTn id="123" dur="500"/>
                                        <p:tgtEl>
                                          <p:spTgt spid="34"/>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10" presetClass="entr" presetSubtype="0" fill="hold" nodeType="clickEffect">
                                  <p:stCondLst>
                                    <p:cond delay="0"/>
                                  </p:stCondLst>
                                  <p:childTnLst>
                                    <p:set>
                                      <p:cBhvr>
                                        <p:cTn id="127" dur="1" fill="hold">
                                          <p:stCondLst>
                                            <p:cond delay="0"/>
                                          </p:stCondLst>
                                        </p:cTn>
                                        <p:tgtEl>
                                          <p:spTgt spid="29"/>
                                        </p:tgtEl>
                                        <p:attrNameLst>
                                          <p:attrName>style.visibility</p:attrName>
                                        </p:attrNameLst>
                                      </p:cBhvr>
                                      <p:to>
                                        <p:strVal val="visible"/>
                                      </p:to>
                                    </p:set>
                                    <p:animEffect transition="in" filter="fade">
                                      <p:cBhvr>
                                        <p:cTn id="128" dur="500"/>
                                        <p:tgtEl>
                                          <p:spTgt spid="29"/>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0" presetClass="entr" presetSubtype="0" fill="hold" nodeType="clickEffect">
                                  <p:stCondLst>
                                    <p:cond delay="0"/>
                                  </p:stCondLst>
                                  <p:childTnLst>
                                    <p:set>
                                      <p:cBhvr>
                                        <p:cTn id="132" dur="1" fill="hold">
                                          <p:stCondLst>
                                            <p:cond delay="0"/>
                                          </p:stCondLst>
                                        </p:cTn>
                                        <p:tgtEl>
                                          <p:spTgt spid="30"/>
                                        </p:tgtEl>
                                        <p:attrNameLst>
                                          <p:attrName>style.visibility</p:attrName>
                                        </p:attrNameLst>
                                      </p:cBhvr>
                                      <p:to>
                                        <p:strVal val="visible"/>
                                      </p:to>
                                    </p:set>
                                    <p:animEffect transition="in" filter="fade">
                                      <p:cBhvr>
                                        <p:cTn id="133" dur="500"/>
                                        <p:tgtEl>
                                          <p:spTgt spid="30"/>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22" presetClass="entr" presetSubtype="4" fill="hold" nodeType="clickEffect">
                                  <p:stCondLst>
                                    <p:cond delay="0"/>
                                  </p:stCondLst>
                                  <p:childTnLst>
                                    <p:set>
                                      <p:cBhvr>
                                        <p:cTn id="137" dur="1" fill="hold">
                                          <p:stCondLst>
                                            <p:cond delay="0"/>
                                          </p:stCondLst>
                                        </p:cTn>
                                        <p:tgtEl>
                                          <p:spTgt spid="35"/>
                                        </p:tgtEl>
                                        <p:attrNameLst>
                                          <p:attrName>style.visibility</p:attrName>
                                        </p:attrNameLst>
                                      </p:cBhvr>
                                      <p:to>
                                        <p:strVal val="visible"/>
                                      </p:to>
                                    </p:set>
                                    <p:animEffect transition="in" filter="wipe(down)">
                                      <p:cBhvr>
                                        <p:cTn id="138" dur="500"/>
                                        <p:tgtEl>
                                          <p:spTgt spid="35"/>
                                        </p:tgtEl>
                                      </p:cBhvr>
                                    </p:animEffect>
                                  </p:childTnLst>
                                </p:cTn>
                              </p:par>
                              <p:par>
                                <p:cTn id="139" presetID="22" presetClass="entr" presetSubtype="4" fill="hold" nodeType="withEffect">
                                  <p:stCondLst>
                                    <p:cond delay="0"/>
                                  </p:stCondLst>
                                  <p:childTnLst>
                                    <p:set>
                                      <p:cBhvr>
                                        <p:cTn id="140" dur="1" fill="hold">
                                          <p:stCondLst>
                                            <p:cond delay="0"/>
                                          </p:stCondLst>
                                        </p:cTn>
                                        <p:tgtEl>
                                          <p:spTgt spid="37"/>
                                        </p:tgtEl>
                                        <p:attrNameLst>
                                          <p:attrName>style.visibility</p:attrName>
                                        </p:attrNameLst>
                                      </p:cBhvr>
                                      <p:to>
                                        <p:strVal val="visible"/>
                                      </p:to>
                                    </p:set>
                                    <p:animEffect transition="in" filter="wipe(down)">
                                      <p:cBhvr>
                                        <p:cTn id="141" dur="500"/>
                                        <p:tgtEl>
                                          <p:spTgt spid="37"/>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10" presetClass="entr" presetSubtype="0" fill="hold" nodeType="clickEffect">
                                  <p:stCondLst>
                                    <p:cond delay="0"/>
                                  </p:stCondLst>
                                  <p:childTnLst>
                                    <p:set>
                                      <p:cBhvr>
                                        <p:cTn id="145" dur="1" fill="hold">
                                          <p:stCondLst>
                                            <p:cond delay="0"/>
                                          </p:stCondLst>
                                        </p:cTn>
                                        <p:tgtEl>
                                          <p:spTgt spid="31"/>
                                        </p:tgtEl>
                                        <p:attrNameLst>
                                          <p:attrName>style.visibility</p:attrName>
                                        </p:attrNameLst>
                                      </p:cBhvr>
                                      <p:to>
                                        <p:strVal val="visible"/>
                                      </p:to>
                                    </p:set>
                                    <p:animEffect transition="in" filter="fade">
                                      <p:cBhvr>
                                        <p:cTn id="146" dur="500"/>
                                        <p:tgtEl>
                                          <p:spTgt spid="31"/>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2" presetClass="entr" presetSubtype="4" fill="hold" nodeType="clickEffect">
                                  <p:stCondLst>
                                    <p:cond delay="0"/>
                                  </p:stCondLst>
                                  <p:childTnLst>
                                    <p:set>
                                      <p:cBhvr>
                                        <p:cTn id="150" dur="1" fill="hold">
                                          <p:stCondLst>
                                            <p:cond delay="0"/>
                                          </p:stCondLst>
                                        </p:cTn>
                                        <p:tgtEl>
                                          <p:spTgt spid="36"/>
                                        </p:tgtEl>
                                        <p:attrNameLst>
                                          <p:attrName>style.visibility</p:attrName>
                                        </p:attrNameLst>
                                      </p:cBhvr>
                                      <p:to>
                                        <p:strVal val="visible"/>
                                      </p:to>
                                    </p:set>
                                    <p:animEffect transition="in" filter="wipe(down)">
                                      <p:cBhvr>
                                        <p:cTn id="151" dur="500"/>
                                        <p:tgtEl>
                                          <p:spTgt spid="36"/>
                                        </p:tgtEl>
                                      </p:cBhvr>
                                    </p:animEffect>
                                  </p:childTnLst>
                                </p:cTn>
                              </p:par>
                              <p:par>
                                <p:cTn id="152" presetID="22" presetClass="entr" presetSubtype="4" fill="hold" nodeType="withEffect">
                                  <p:stCondLst>
                                    <p:cond delay="0"/>
                                  </p:stCondLst>
                                  <p:childTnLst>
                                    <p:set>
                                      <p:cBhvr>
                                        <p:cTn id="153" dur="1" fill="hold">
                                          <p:stCondLst>
                                            <p:cond delay="0"/>
                                          </p:stCondLst>
                                        </p:cTn>
                                        <p:tgtEl>
                                          <p:spTgt spid="38"/>
                                        </p:tgtEl>
                                        <p:attrNameLst>
                                          <p:attrName>style.visibility</p:attrName>
                                        </p:attrNameLst>
                                      </p:cBhvr>
                                      <p:to>
                                        <p:strVal val="visible"/>
                                      </p:to>
                                    </p:set>
                                    <p:animEffect transition="in" filter="wipe(down)">
                                      <p:cBhvr>
                                        <p:cTn id="154" dur="500"/>
                                        <p:tgtEl>
                                          <p:spTgt spid="38"/>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10" presetClass="entr" presetSubtype="0" fill="hold" nodeType="clickEffect">
                                  <p:stCondLst>
                                    <p:cond delay="0"/>
                                  </p:stCondLst>
                                  <p:childTnLst>
                                    <p:set>
                                      <p:cBhvr>
                                        <p:cTn id="158" dur="1" fill="hold">
                                          <p:stCondLst>
                                            <p:cond delay="0"/>
                                          </p:stCondLst>
                                        </p:cTn>
                                        <p:tgtEl>
                                          <p:spTgt spid="32"/>
                                        </p:tgtEl>
                                        <p:attrNameLst>
                                          <p:attrName>style.visibility</p:attrName>
                                        </p:attrNameLst>
                                      </p:cBhvr>
                                      <p:to>
                                        <p:strVal val="visible"/>
                                      </p:to>
                                    </p:set>
                                    <p:animEffect transition="in" filter="fade">
                                      <p:cBhvr>
                                        <p:cTn id="159" dur="500"/>
                                        <p:tgtEl>
                                          <p:spTgt spid="32"/>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10" presetClass="entr" presetSubtype="0" fill="hold" nodeType="clickEffect">
                                  <p:stCondLst>
                                    <p:cond delay="0"/>
                                  </p:stCondLst>
                                  <p:childTnLst>
                                    <p:set>
                                      <p:cBhvr>
                                        <p:cTn id="163" dur="1" fill="hold">
                                          <p:stCondLst>
                                            <p:cond delay="0"/>
                                          </p:stCondLst>
                                        </p:cTn>
                                        <p:tgtEl>
                                          <p:spTgt spid="33"/>
                                        </p:tgtEl>
                                        <p:attrNameLst>
                                          <p:attrName>style.visibility</p:attrName>
                                        </p:attrNameLst>
                                      </p:cBhvr>
                                      <p:to>
                                        <p:strVal val="visible"/>
                                      </p:to>
                                    </p:set>
                                    <p:animEffect transition="in" filter="fade">
                                      <p:cBhvr>
                                        <p:cTn id="164" dur="500"/>
                                        <p:tgtEl>
                                          <p:spTgt spid="33"/>
                                        </p:tgtEl>
                                      </p:cBhvr>
                                    </p:animEffect>
                                  </p:childTnLst>
                                </p:cTn>
                              </p:par>
                              <p:par>
                                <p:cTn id="165" presetID="10" presetClass="exit" presetSubtype="0" fill="hold" nodeType="withEffect">
                                  <p:stCondLst>
                                    <p:cond delay="0"/>
                                  </p:stCondLst>
                                  <p:childTnLst>
                                    <p:animEffect transition="out" filter="fade">
                                      <p:cBhvr>
                                        <p:cTn id="166" dur="500"/>
                                        <p:tgtEl>
                                          <p:spTgt spid="31"/>
                                        </p:tgtEl>
                                      </p:cBhvr>
                                    </p:animEffect>
                                    <p:set>
                                      <p:cBhvr>
                                        <p:cTn id="167" dur="1" fill="hold">
                                          <p:stCondLst>
                                            <p:cond delay="499"/>
                                          </p:stCondLst>
                                        </p:cTn>
                                        <p:tgtEl>
                                          <p:spTgt spid="31"/>
                                        </p:tgtEl>
                                        <p:attrNameLst>
                                          <p:attrName>style.visibility</p:attrName>
                                        </p:attrNameLst>
                                      </p:cBhvr>
                                      <p:to>
                                        <p:strVal val="hidden"/>
                                      </p:to>
                                    </p:set>
                                  </p:childTnLst>
                                </p:cTn>
                              </p:par>
                            </p:childTnLst>
                          </p:cTn>
                        </p:par>
                      </p:childTnLst>
                    </p:cTn>
                  </p:par>
                  <p:par>
                    <p:cTn id="168" fill="hold" nodeType="clickPar">
                      <p:stCondLst>
                        <p:cond delay="indefinite"/>
                      </p:stCondLst>
                      <p:childTnLst>
                        <p:par>
                          <p:cTn id="169" fill="hold" nodeType="withGroup">
                            <p:stCondLst>
                              <p:cond delay="0"/>
                            </p:stCondLst>
                            <p:childTnLst>
                              <p:par>
                                <p:cTn id="170" presetID="10" presetClass="entr" presetSubtype="0" fill="hold" nodeType="clickEffect">
                                  <p:stCondLst>
                                    <p:cond delay="0"/>
                                  </p:stCondLst>
                                  <p:childTnLst>
                                    <p:set>
                                      <p:cBhvr>
                                        <p:cTn id="171" dur="1" fill="hold">
                                          <p:stCondLst>
                                            <p:cond delay="0"/>
                                          </p:stCondLst>
                                        </p:cTn>
                                        <p:tgtEl>
                                          <p:spTgt spid="39"/>
                                        </p:tgtEl>
                                        <p:attrNameLst>
                                          <p:attrName>style.visibility</p:attrName>
                                        </p:attrNameLst>
                                      </p:cBhvr>
                                      <p:to>
                                        <p:strVal val="visible"/>
                                      </p:to>
                                    </p:set>
                                    <p:animEffect transition="in" filter="fade">
                                      <p:cBhvr>
                                        <p:cTn id="172" dur="500"/>
                                        <p:tgtEl>
                                          <p:spTgt spid="39"/>
                                        </p:tgtEl>
                                      </p:cBhvr>
                                    </p:animEffect>
                                  </p:childTnLst>
                                </p:cTn>
                              </p:par>
                              <p:par>
                                <p:cTn id="173" presetID="10" presetClass="entr" presetSubtype="0" fill="hold" nodeType="withEffect">
                                  <p:stCondLst>
                                    <p:cond delay="0"/>
                                  </p:stCondLst>
                                  <p:childTnLst>
                                    <p:set>
                                      <p:cBhvr>
                                        <p:cTn id="174" dur="1" fill="hold">
                                          <p:stCondLst>
                                            <p:cond delay="0"/>
                                          </p:stCondLst>
                                        </p:cTn>
                                        <p:tgtEl>
                                          <p:spTgt spid="40"/>
                                        </p:tgtEl>
                                        <p:attrNameLst>
                                          <p:attrName>style.visibility</p:attrName>
                                        </p:attrNameLst>
                                      </p:cBhvr>
                                      <p:to>
                                        <p:strVal val="visible"/>
                                      </p:to>
                                    </p:set>
                                    <p:animEffect transition="in" filter="fade">
                                      <p:cBhvr>
                                        <p:cTn id="175" dur="500"/>
                                        <p:tgtEl>
                                          <p:spTgt spid="40"/>
                                        </p:tgtEl>
                                      </p:cBhvr>
                                    </p:animEffect>
                                  </p:childTnLst>
                                </p:cTn>
                              </p:par>
                              <p:par>
                                <p:cTn id="176" presetID="10" presetClass="entr" presetSubtype="0" fill="hold" nodeType="withEffect">
                                  <p:stCondLst>
                                    <p:cond delay="0"/>
                                  </p:stCondLst>
                                  <p:childTnLst>
                                    <p:set>
                                      <p:cBhvr>
                                        <p:cTn id="177" dur="1" fill="hold">
                                          <p:stCondLst>
                                            <p:cond delay="0"/>
                                          </p:stCondLst>
                                        </p:cTn>
                                        <p:tgtEl>
                                          <p:spTgt spid="41"/>
                                        </p:tgtEl>
                                        <p:attrNameLst>
                                          <p:attrName>style.visibility</p:attrName>
                                        </p:attrNameLst>
                                      </p:cBhvr>
                                      <p:to>
                                        <p:strVal val="visible"/>
                                      </p:to>
                                    </p:set>
                                    <p:animEffect transition="in" filter="fade">
                                      <p:cBhvr>
                                        <p:cTn id="178" dur="500"/>
                                        <p:tgtEl>
                                          <p:spTgt spid="41"/>
                                        </p:tgtEl>
                                      </p:cBhvr>
                                    </p:animEffect>
                                  </p:childTnLst>
                                </p:cTn>
                              </p:par>
                            </p:childTnLst>
                          </p:cTn>
                        </p:par>
                      </p:childTnLst>
                    </p:cTn>
                  </p:par>
                  <p:par>
                    <p:cTn id="179" fill="hold" nodeType="clickPar">
                      <p:stCondLst>
                        <p:cond delay="indefinite"/>
                      </p:stCondLst>
                      <p:childTnLst>
                        <p:par>
                          <p:cTn id="180" fill="hold" nodeType="withGroup">
                            <p:stCondLst>
                              <p:cond delay="0"/>
                            </p:stCondLst>
                            <p:childTnLst>
                              <p:par>
                                <p:cTn id="181" presetID="26" presetClass="entr" presetSubtype="0" fill="hold" grpId="0" nodeType="clickEffect">
                                  <p:stCondLst>
                                    <p:cond delay="0"/>
                                  </p:stCondLst>
                                  <p:childTnLst>
                                    <p:set>
                                      <p:cBhvr>
                                        <p:cTn id="182" dur="1" fill="hold">
                                          <p:stCondLst>
                                            <p:cond delay="0"/>
                                          </p:stCondLst>
                                        </p:cTn>
                                        <p:tgtEl>
                                          <p:spTgt spid="42"/>
                                        </p:tgtEl>
                                        <p:attrNameLst>
                                          <p:attrName>style.visibility</p:attrName>
                                        </p:attrNameLst>
                                      </p:cBhvr>
                                      <p:to>
                                        <p:strVal val="visible"/>
                                      </p:to>
                                    </p:set>
                                    <p:animEffect transition="in" filter="wipe(down)">
                                      <p:cBhvr>
                                        <p:cTn id="183" dur="580">
                                          <p:stCondLst>
                                            <p:cond delay="0"/>
                                          </p:stCondLst>
                                        </p:cTn>
                                        <p:tgtEl>
                                          <p:spTgt spid="42"/>
                                        </p:tgtEl>
                                      </p:cBhvr>
                                    </p:animEffect>
                                    <p:anim calcmode="lin" valueType="num">
                                      <p:cBhvr>
                                        <p:cTn id="184" dur="1822" tmFilter="0,0; 0.14,0.36; 0.43,0.73; 0.71,0.91; 1.0,1.0">
                                          <p:stCondLst>
                                            <p:cond delay="0"/>
                                          </p:stCondLst>
                                        </p:cTn>
                                        <p:tgtEl>
                                          <p:spTgt spid="42"/>
                                        </p:tgtEl>
                                        <p:attrNameLst>
                                          <p:attrName>ppt_x</p:attrName>
                                        </p:attrNameLst>
                                      </p:cBhvr>
                                      <p:tavLst>
                                        <p:tav tm="0">
                                          <p:val>
                                            <p:strVal val="#ppt_x-0.25"/>
                                          </p:val>
                                        </p:tav>
                                        <p:tav tm="100000">
                                          <p:val>
                                            <p:strVal val="#ppt_x"/>
                                          </p:val>
                                        </p:tav>
                                      </p:tavLst>
                                    </p:anim>
                                    <p:anim calcmode="lin" valueType="num">
                                      <p:cBhvr>
                                        <p:cTn id="185" dur="664" tmFilter="0.0,0.0; 0.25,0.07; 0.50,0.2; 0.75,0.467; 1.0,1.0">
                                          <p:stCondLst>
                                            <p:cond delay="0"/>
                                          </p:stCondLst>
                                        </p:cTn>
                                        <p:tgtEl>
                                          <p:spTgt spid="42"/>
                                        </p:tgtEl>
                                        <p:attrNameLst>
                                          <p:attrName>ppt_y</p:attrName>
                                        </p:attrNameLst>
                                      </p:cBhvr>
                                      <p:tavLst>
                                        <p:tav tm="0" fmla="#ppt_y-sin(pi*$)/3">
                                          <p:val>
                                            <p:fltVal val="0.5"/>
                                          </p:val>
                                        </p:tav>
                                        <p:tav tm="100000">
                                          <p:val>
                                            <p:fltVal val="1"/>
                                          </p:val>
                                        </p:tav>
                                      </p:tavLst>
                                    </p:anim>
                                    <p:anim calcmode="lin" valueType="num">
                                      <p:cBhvr>
                                        <p:cTn id="186" dur="664" tmFilter="0, 0; 0.125,0.2665; 0.25,0.4; 0.375,0.465; 0.5,0.5;  0.625,0.535; 0.75,0.6; 0.875,0.7335; 1,1">
                                          <p:stCondLst>
                                            <p:cond delay="664"/>
                                          </p:stCondLst>
                                        </p:cTn>
                                        <p:tgtEl>
                                          <p:spTgt spid="42"/>
                                        </p:tgtEl>
                                        <p:attrNameLst>
                                          <p:attrName>ppt_y</p:attrName>
                                        </p:attrNameLst>
                                      </p:cBhvr>
                                      <p:tavLst>
                                        <p:tav tm="0" fmla="#ppt_y-sin(pi*$)/9">
                                          <p:val>
                                            <p:fltVal val="0"/>
                                          </p:val>
                                        </p:tav>
                                        <p:tav tm="100000">
                                          <p:val>
                                            <p:fltVal val="1"/>
                                          </p:val>
                                        </p:tav>
                                      </p:tavLst>
                                    </p:anim>
                                    <p:anim calcmode="lin" valueType="num">
                                      <p:cBhvr>
                                        <p:cTn id="187" dur="332" tmFilter="0, 0; 0.125,0.2665; 0.25,0.4; 0.375,0.465; 0.5,0.5;  0.625,0.535; 0.75,0.6; 0.875,0.7335; 1,1">
                                          <p:stCondLst>
                                            <p:cond delay="1324"/>
                                          </p:stCondLst>
                                        </p:cTn>
                                        <p:tgtEl>
                                          <p:spTgt spid="42"/>
                                        </p:tgtEl>
                                        <p:attrNameLst>
                                          <p:attrName>ppt_y</p:attrName>
                                        </p:attrNameLst>
                                      </p:cBhvr>
                                      <p:tavLst>
                                        <p:tav tm="0" fmla="#ppt_y-sin(pi*$)/27">
                                          <p:val>
                                            <p:fltVal val="0"/>
                                          </p:val>
                                        </p:tav>
                                        <p:tav tm="100000">
                                          <p:val>
                                            <p:fltVal val="1"/>
                                          </p:val>
                                        </p:tav>
                                      </p:tavLst>
                                    </p:anim>
                                    <p:anim calcmode="lin" valueType="num">
                                      <p:cBhvr>
                                        <p:cTn id="188" dur="164" tmFilter="0, 0; 0.125,0.2665; 0.25,0.4; 0.375,0.465; 0.5,0.5;  0.625,0.535; 0.75,0.6; 0.875,0.7335; 1,1">
                                          <p:stCondLst>
                                            <p:cond delay="1656"/>
                                          </p:stCondLst>
                                        </p:cTn>
                                        <p:tgtEl>
                                          <p:spTgt spid="42"/>
                                        </p:tgtEl>
                                        <p:attrNameLst>
                                          <p:attrName>ppt_y</p:attrName>
                                        </p:attrNameLst>
                                      </p:cBhvr>
                                      <p:tavLst>
                                        <p:tav tm="0" fmla="#ppt_y-sin(pi*$)/81">
                                          <p:val>
                                            <p:fltVal val="0"/>
                                          </p:val>
                                        </p:tav>
                                        <p:tav tm="100000">
                                          <p:val>
                                            <p:fltVal val="1"/>
                                          </p:val>
                                        </p:tav>
                                      </p:tavLst>
                                    </p:anim>
                                    <p:animScale>
                                      <p:cBhvr>
                                        <p:cTn id="189" dur="26">
                                          <p:stCondLst>
                                            <p:cond delay="650"/>
                                          </p:stCondLst>
                                        </p:cTn>
                                        <p:tgtEl>
                                          <p:spTgt spid="42"/>
                                        </p:tgtEl>
                                      </p:cBhvr>
                                      <p:to x="100000" y="60000"/>
                                    </p:animScale>
                                    <p:animScale>
                                      <p:cBhvr>
                                        <p:cTn id="190" dur="166" decel="50000">
                                          <p:stCondLst>
                                            <p:cond delay="676"/>
                                          </p:stCondLst>
                                        </p:cTn>
                                        <p:tgtEl>
                                          <p:spTgt spid="42"/>
                                        </p:tgtEl>
                                      </p:cBhvr>
                                      <p:to x="100000" y="100000"/>
                                    </p:animScale>
                                    <p:animScale>
                                      <p:cBhvr>
                                        <p:cTn id="191" dur="26">
                                          <p:stCondLst>
                                            <p:cond delay="1312"/>
                                          </p:stCondLst>
                                        </p:cTn>
                                        <p:tgtEl>
                                          <p:spTgt spid="42"/>
                                        </p:tgtEl>
                                      </p:cBhvr>
                                      <p:to x="100000" y="80000"/>
                                    </p:animScale>
                                    <p:animScale>
                                      <p:cBhvr>
                                        <p:cTn id="192" dur="166" decel="50000">
                                          <p:stCondLst>
                                            <p:cond delay="1338"/>
                                          </p:stCondLst>
                                        </p:cTn>
                                        <p:tgtEl>
                                          <p:spTgt spid="42"/>
                                        </p:tgtEl>
                                      </p:cBhvr>
                                      <p:to x="100000" y="100000"/>
                                    </p:animScale>
                                    <p:animScale>
                                      <p:cBhvr>
                                        <p:cTn id="193" dur="26">
                                          <p:stCondLst>
                                            <p:cond delay="1642"/>
                                          </p:stCondLst>
                                        </p:cTn>
                                        <p:tgtEl>
                                          <p:spTgt spid="42"/>
                                        </p:tgtEl>
                                      </p:cBhvr>
                                      <p:to x="100000" y="90000"/>
                                    </p:animScale>
                                    <p:animScale>
                                      <p:cBhvr>
                                        <p:cTn id="194" dur="166" decel="50000">
                                          <p:stCondLst>
                                            <p:cond delay="1668"/>
                                          </p:stCondLst>
                                        </p:cTn>
                                        <p:tgtEl>
                                          <p:spTgt spid="42"/>
                                        </p:tgtEl>
                                      </p:cBhvr>
                                      <p:to x="100000" y="100000"/>
                                    </p:animScale>
                                    <p:animScale>
                                      <p:cBhvr>
                                        <p:cTn id="195" dur="26">
                                          <p:stCondLst>
                                            <p:cond delay="1808"/>
                                          </p:stCondLst>
                                        </p:cTn>
                                        <p:tgtEl>
                                          <p:spTgt spid="42"/>
                                        </p:tgtEl>
                                      </p:cBhvr>
                                      <p:to x="100000" y="95000"/>
                                    </p:animScale>
                                    <p:animScale>
                                      <p:cBhvr>
                                        <p:cTn id="196" dur="166" decel="50000">
                                          <p:stCondLst>
                                            <p:cond delay="1834"/>
                                          </p:stCondLst>
                                        </p:cTn>
                                        <p:tgtEl>
                                          <p:spTgt spid="42"/>
                                        </p:tgtEl>
                                      </p:cBhvr>
                                      <p:to x="100000" y="100000"/>
                                    </p:animScale>
                                  </p:childTnLst>
                                </p:cTn>
                              </p:par>
                            </p:childTnLst>
                          </p:cTn>
                        </p:par>
                      </p:childTnLst>
                    </p:cTn>
                  </p:par>
                  <p:par>
                    <p:cTn id="197" fill="hold" nodeType="clickPar">
                      <p:stCondLst>
                        <p:cond delay="indefinite"/>
                      </p:stCondLst>
                      <p:childTnLst>
                        <p:par>
                          <p:cTn id="198" fill="hold" nodeType="withGroup">
                            <p:stCondLst>
                              <p:cond delay="0"/>
                            </p:stCondLst>
                            <p:childTnLst>
                              <p:par>
                                <p:cTn id="199" presetID="22" presetClass="entr" presetSubtype="2" fill="hold" grpId="0" nodeType="clickEffect">
                                  <p:stCondLst>
                                    <p:cond delay="0"/>
                                  </p:stCondLst>
                                  <p:childTnLst>
                                    <p:set>
                                      <p:cBhvr>
                                        <p:cTn id="200" dur="1" fill="hold">
                                          <p:stCondLst>
                                            <p:cond delay="0"/>
                                          </p:stCondLst>
                                        </p:cTn>
                                        <p:tgtEl>
                                          <p:spTgt spid="43"/>
                                        </p:tgtEl>
                                        <p:attrNameLst>
                                          <p:attrName>style.visibility</p:attrName>
                                        </p:attrNameLst>
                                      </p:cBhvr>
                                      <p:to>
                                        <p:strVal val="visible"/>
                                      </p:to>
                                    </p:set>
                                    <p:animEffect transition="in" filter="wipe(right)">
                                      <p:cBhvr>
                                        <p:cTn id="201" dur="500"/>
                                        <p:tgtEl>
                                          <p:spTgt spid="43"/>
                                        </p:tgtEl>
                                      </p:cBhvr>
                                    </p:animEffect>
                                  </p:childTnLst>
                                </p:cTn>
                              </p:par>
                            </p:childTnLst>
                          </p:cTn>
                        </p:par>
                      </p:childTnLst>
                    </p:cTn>
                  </p:par>
                  <p:par>
                    <p:cTn id="202" fill="hold" nodeType="clickPar">
                      <p:stCondLst>
                        <p:cond delay="indefinite"/>
                      </p:stCondLst>
                      <p:childTnLst>
                        <p:par>
                          <p:cTn id="203" fill="hold" nodeType="withGroup">
                            <p:stCondLst>
                              <p:cond delay="0"/>
                            </p:stCondLst>
                            <p:childTnLst>
                              <p:par>
                                <p:cTn id="204" presetID="10" presetClass="entr" presetSubtype="0" fill="hold" grpId="0" nodeType="clickEffect">
                                  <p:stCondLst>
                                    <p:cond delay="0"/>
                                  </p:stCondLst>
                                  <p:childTnLst>
                                    <p:set>
                                      <p:cBhvr>
                                        <p:cTn id="205" dur="1" fill="hold">
                                          <p:stCondLst>
                                            <p:cond delay="0"/>
                                          </p:stCondLst>
                                        </p:cTn>
                                        <p:tgtEl>
                                          <p:spTgt spid="44"/>
                                        </p:tgtEl>
                                        <p:attrNameLst>
                                          <p:attrName>style.visibility</p:attrName>
                                        </p:attrNameLst>
                                      </p:cBhvr>
                                      <p:to>
                                        <p:strVal val="visible"/>
                                      </p:to>
                                    </p:set>
                                    <p:animEffect transition="in" filter="fade">
                                      <p:cBhvr>
                                        <p:cTn id="206" dur="500"/>
                                        <p:tgtEl>
                                          <p:spTgt spid="44"/>
                                        </p:tgtEl>
                                      </p:cBhvr>
                                    </p:animEffect>
                                  </p:childTnLst>
                                </p:cTn>
                              </p:par>
                            </p:childTnLst>
                          </p:cTn>
                        </p:par>
                      </p:childTnLst>
                    </p:cTn>
                  </p:par>
                  <p:par>
                    <p:cTn id="207" fill="hold" nodeType="clickPar">
                      <p:stCondLst>
                        <p:cond delay="indefinite"/>
                      </p:stCondLst>
                      <p:childTnLst>
                        <p:par>
                          <p:cTn id="208" fill="hold" nodeType="withGroup">
                            <p:stCondLst>
                              <p:cond delay="0"/>
                            </p:stCondLst>
                            <p:childTnLst>
                              <p:par>
                                <p:cTn id="209" presetID="10" presetClass="entr" presetSubtype="0" fill="hold" nodeType="clickEffect">
                                  <p:stCondLst>
                                    <p:cond delay="0"/>
                                  </p:stCondLst>
                                  <p:childTnLst>
                                    <p:set>
                                      <p:cBhvr>
                                        <p:cTn id="210" dur="1" fill="hold">
                                          <p:stCondLst>
                                            <p:cond delay="0"/>
                                          </p:stCondLst>
                                        </p:cTn>
                                        <p:tgtEl>
                                          <p:spTgt spid="45"/>
                                        </p:tgtEl>
                                        <p:attrNameLst>
                                          <p:attrName>style.visibility</p:attrName>
                                        </p:attrNameLst>
                                      </p:cBhvr>
                                      <p:to>
                                        <p:strVal val="visible"/>
                                      </p:to>
                                    </p:set>
                                    <p:animEffect transition="in" filter="fade">
                                      <p:cBhvr>
                                        <p:cTn id="211" dur="500"/>
                                        <p:tgtEl>
                                          <p:spTgt spid="45"/>
                                        </p:tgtEl>
                                      </p:cBhvr>
                                    </p:animEffect>
                                  </p:childTnLst>
                                </p:cTn>
                              </p:par>
                            </p:childTnLst>
                          </p:cTn>
                        </p:par>
                        <p:par>
                          <p:cTn id="212" fill="hold" nodeType="afterGroup">
                            <p:stCondLst>
                              <p:cond delay="500"/>
                            </p:stCondLst>
                            <p:childTnLst>
                              <p:par>
                                <p:cTn id="213" presetID="10" presetClass="entr" presetSubtype="0" fill="hold" nodeType="afterEffect">
                                  <p:stCondLst>
                                    <p:cond delay="0"/>
                                  </p:stCondLst>
                                  <p:childTnLst>
                                    <p:set>
                                      <p:cBhvr>
                                        <p:cTn id="214" dur="1" fill="hold">
                                          <p:stCondLst>
                                            <p:cond delay="0"/>
                                          </p:stCondLst>
                                        </p:cTn>
                                        <p:tgtEl>
                                          <p:spTgt spid="46"/>
                                        </p:tgtEl>
                                        <p:attrNameLst>
                                          <p:attrName>style.visibility</p:attrName>
                                        </p:attrNameLst>
                                      </p:cBhvr>
                                      <p:to>
                                        <p:strVal val="visible"/>
                                      </p:to>
                                    </p:set>
                                    <p:animEffect transition="in" filter="fade">
                                      <p:cBhvr>
                                        <p:cTn id="215" dur="500"/>
                                        <p:tgtEl>
                                          <p:spTgt spid="46"/>
                                        </p:tgtEl>
                                      </p:cBhvr>
                                    </p:animEffect>
                                  </p:childTnLst>
                                </p:cTn>
                              </p:par>
                            </p:childTnLst>
                          </p:cTn>
                        </p:par>
                        <p:par>
                          <p:cTn id="216" fill="hold" nodeType="afterGroup">
                            <p:stCondLst>
                              <p:cond delay="1000"/>
                            </p:stCondLst>
                            <p:childTnLst>
                              <p:par>
                                <p:cTn id="217" presetID="10" presetClass="entr" presetSubtype="0" fill="hold" nodeType="afterEffect">
                                  <p:stCondLst>
                                    <p:cond delay="0"/>
                                  </p:stCondLst>
                                  <p:childTnLst>
                                    <p:set>
                                      <p:cBhvr>
                                        <p:cTn id="218" dur="1" fill="hold">
                                          <p:stCondLst>
                                            <p:cond delay="0"/>
                                          </p:stCondLst>
                                        </p:cTn>
                                        <p:tgtEl>
                                          <p:spTgt spid="47"/>
                                        </p:tgtEl>
                                        <p:attrNameLst>
                                          <p:attrName>style.visibility</p:attrName>
                                        </p:attrNameLst>
                                      </p:cBhvr>
                                      <p:to>
                                        <p:strVal val="visible"/>
                                      </p:to>
                                    </p:set>
                                    <p:animEffect transition="in" filter="fade">
                                      <p:cBhvr>
                                        <p:cTn id="219" dur="500"/>
                                        <p:tgtEl>
                                          <p:spTgt spid="47"/>
                                        </p:tgtEl>
                                      </p:cBhvr>
                                    </p:animEffect>
                                  </p:childTnLst>
                                </p:cTn>
                              </p:par>
                            </p:childTnLst>
                          </p:cTn>
                        </p:par>
                      </p:childTnLst>
                    </p:cTn>
                  </p:par>
                  <p:par>
                    <p:cTn id="220" fill="hold" nodeType="clickPar">
                      <p:stCondLst>
                        <p:cond delay="indefinite"/>
                      </p:stCondLst>
                      <p:childTnLst>
                        <p:par>
                          <p:cTn id="221" fill="hold" nodeType="withGroup">
                            <p:stCondLst>
                              <p:cond delay="0"/>
                            </p:stCondLst>
                            <p:childTnLst>
                              <p:par>
                                <p:cTn id="222" presetID="10" presetClass="entr" presetSubtype="0" fill="hold" nodeType="clickEffect">
                                  <p:stCondLst>
                                    <p:cond delay="0"/>
                                  </p:stCondLst>
                                  <p:childTnLst>
                                    <p:set>
                                      <p:cBhvr>
                                        <p:cTn id="223" dur="1" fill="hold">
                                          <p:stCondLst>
                                            <p:cond delay="0"/>
                                          </p:stCondLst>
                                        </p:cTn>
                                        <p:tgtEl>
                                          <p:spTgt spid="48"/>
                                        </p:tgtEl>
                                        <p:attrNameLst>
                                          <p:attrName>style.visibility</p:attrName>
                                        </p:attrNameLst>
                                      </p:cBhvr>
                                      <p:to>
                                        <p:strVal val="visible"/>
                                      </p:to>
                                    </p:set>
                                    <p:animEffect transition="in" filter="fade">
                                      <p:cBhvr>
                                        <p:cTn id="224" dur="500"/>
                                        <p:tgtEl>
                                          <p:spTgt spid="48"/>
                                        </p:tgtEl>
                                      </p:cBhvr>
                                    </p:animEffect>
                                  </p:childTnLst>
                                </p:cTn>
                              </p:par>
                            </p:childTnLst>
                          </p:cTn>
                        </p:par>
                      </p:childTnLst>
                    </p:cTn>
                  </p:par>
                  <p:par>
                    <p:cTn id="225" fill="hold" nodeType="clickPar">
                      <p:stCondLst>
                        <p:cond delay="indefinite"/>
                      </p:stCondLst>
                      <p:childTnLst>
                        <p:par>
                          <p:cTn id="226" fill="hold" nodeType="withGroup">
                            <p:stCondLst>
                              <p:cond delay="0"/>
                            </p:stCondLst>
                            <p:childTnLst>
                              <p:par>
                                <p:cTn id="227" presetID="10" presetClass="entr" presetSubtype="0" fill="hold" nodeType="clickEffect">
                                  <p:stCondLst>
                                    <p:cond delay="0"/>
                                  </p:stCondLst>
                                  <p:childTnLst>
                                    <p:set>
                                      <p:cBhvr>
                                        <p:cTn id="228" dur="1" fill="hold">
                                          <p:stCondLst>
                                            <p:cond delay="0"/>
                                          </p:stCondLst>
                                        </p:cTn>
                                        <p:tgtEl>
                                          <p:spTgt spid="49"/>
                                        </p:tgtEl>
                                        <p:attrNameLst>
                                          <p:attrName>style.visibility</p:attrName>
                                        </p:attrNameLst>
                                      </p:cBhvr>
                                      <p:to>
                                        <p:strVal val="visible"/>
                                      </p:to>
                                    </p:set>
                                    <p:animEffect transition="in" filter="fade">
                                      <p:cBhvr>
                                        <p:cTn id="229" dur="500"/>
                                        <p:tgtEl>
                                          <p:spTgt spid="49"/>
                                        </p:tgtEl>
                                      </p:cBhvr>
                                    </p:animEffect>
                                  </p:childTnLst>
                                </p:cTn>
                              </p:par>
                            </p:childTnLst>
                          </p:cTn>
                        </p:par>
                      </p:childTnLst>
                    </p:cTn>
                  </p:par>
                  <p:par>
                    <p:cTn id="230" fill="hold" nodeType="clickPar">
                      <p:stCondLst>
                        <p:cond delay="indefinite"/>
                      </p:stCondLst>
                      <p:childTnLst>
                        <p:par>
                          <p:cTn id="231" fill="hold" nodeType="withGroup">
                            <p:stCondLst>
                              <p:cond delay="0"/>
                            </p:stCondLst>
                            <p:childTnLst>
                              <p:par>
                                <p:cTn id="232" presetID="10" presetClass="entr" presetSubtype="0" fill="hold" nodeType="clickEffect">
                                  <p:stCondLst>
                                    <p:cond delay="0"/>
                                  </p:stCondLst>
                                  <p:childTnLst>
                                    <p:set>
                                      <p:cBhvr>
                                        <p:cTn id="233" dur="1" fill="hold">
                                          <p:stCondLst>
                                            <p:cond delay="0"/>
                                          </p:stCondLst>
                                        </p:cTn>
                                        <p:tgtEl>
                                          <p:spTgt spid="50"/>
                                        </p:tgtEl>
                                        <p:attrNameLst>
                                          <p:attrName>style.visibility</p:attrName>
                                        </p:attrNameLst>
                                      </p:cBhvr>
                                      <p:to>
                                        <p:strVal val="visible"/>
                                      </p:to>
                                    </p:set>
                                    <p:animEffect transition="in" filter="fade">
                                      <p:cBhvr>
                                        <p:cTn id="234"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0" grpId="0" animBg="1"/>
      <p:bldP spid="21" grpId="0" animBg="1"/>
      <p:bldP spid="22" grpId="0"/>
      <p:bldP spid="34" grpId="0"/>
      <p:bldP spid="42" grpId="0" animBg="1"/>
      <p:bldP spid="43" grpId="0" animBg="1"/>
      <p:bldP spid="4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419100"/>
            <a:ext cx="8424863" cy="706438"/>
          </a:xfrm>
        </p:spPr>
        <p:txBody>
          <a:bodyPr>
            <a:normAutofit fontScale="90000"/>
          </a:bodyPr>
          <a:lstStyle/>
          <a:p>
            <a:pPr eaLnBrk="1" fontAlgn="auto" hangingPunct="1">
              <a:spcAft>
                <a:spcPts val="0"/>
              </a:spcAft>
              <a:defRPr/>
            </a:pPr>
            <a:r>
              <a:rPr lang="en-CA" dirty="0" smtClean="0"/>
              <a:t>Practice: Solve the following inequalities</a:t>
            </a:r>
            <a:br>
              <a:rPr lang="en-CA" dirty="0" smtClean="0"/>
            </a:br>
            <a:r>
              <a:rPr lang="en-CA" dirty="0" smtClean="0"/>
              <a:t>and draw number line for the solution</a:t>
            </a:r>
            <a:endParaRPr lang="en-CA" dirty="0"/>
          </a:p>
        </p:txBody>
      </p:sp>
      <p:graphicFrame>
        <p:nvGraphicFramePr>
          <p:cNvPr id="11267" name="Object 2"/>
          <p:cNvGraphicFramePr>
            <a:graphicFrameLocks noChangeAspect="1"/>
          </p:cNvGraphicFramePr>
          <p:nvPr/>
        </p:nvGraphicFramePr>
        <p:xfrm>
          <a:off x="265113" y="1333500"/>
          <a:ext cx="2906712" cy="511175"/>
        </p:xfrm>
        <a:graphic>
          <a:graphicData uri="http://schemas.openxmlformats.org/presentationml/2006/ole">
            <mc:AlternateContent xmlns:mc="http://schemas.openxmlformats.org/markup-compatibility/2006">
              <mc:Choice xmlns:v="urn:schemas-microsoft-com:vml" Requires="v">
                <p:oleObj spid="_x0000_s8636" name="Equation" r:id="rId4" imgW="1155700" imgH="203200" progId="Equation.DSMT4">
                  <p:embed/>
                </p:oleObj>
              </mc:Choice>
              <mc:Fallback>
                <p:oleObj name="Equation" r:id="rId4" imgW="1155700" imgH="203200" progId="Equation.DSMT4">
                  <p:embed/>
                  <p:pic>
                    <p:nvPicPr>
                      <p:cNvPr id="0" name="Picture 26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5113" y="1333500"/>
                        <a:ext cx="2906712" cy="511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3"/>
          <p:cNvGraphicFramePr>
            <a:graphicFrameLocks noChangeAspect="1"/>
          </p:cNvGraphicFramePr>
          <p:nvPr/>
        </p:nvGraphicFramePr>
        <p:xfrm>
          <a:off x="4370388" y="1333500"/>
          <a:ext cx="3225800" cy="511175"/>
        </p:xfrm>
        <a:graphic>
          <a:graphicData uri="http://schemas.openxmlformats.org/presentationml/2006/ole">
            <mc:AlternateContent xmlns:mc="http://schemas.openxmlformats.org/markup-compatibility/2006">
              <mc:Choice xmlns:v="urn:schemas-microsoft-com:vml" Requires="v">
                <p:oleObj spid="_x0000_s8637" name="Equation" r:id="rId6" imgW="1282700" imgH="203200" progId="Equation.DSMT4">
                  <p:embed/>
                </p:oleObj>
              </mc:Choice>
              <mc:Fallback>
                <p:oleObj name="Equation" r:id="rId6" imgW="1282700" imgH="203200" progId="Equation.DSMT4">
                  <p:embed/>
                  <p:pic>
                    <p:nvPicPr>
                      <p:cNvPr id="0" name="Picture 26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70388" y="1333500"/>
                        <a:ext cx="3225800" cy="511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695325" y="1801813"/>
          <a:ext cx="590550" cy="360362"/>
        </p:xfrm>
        <a:graphic>
          <a:graphicData uri="http://schemas.openxmlformats.org/presentationml/2006/ole">
            <mc:AlternateContent xmlns:mc="http://schemas.openxmlformats.org/markup-compatibility/2006">
              <mc:Choice xmlns:v="urn:schemas-microsoft-com:vml" Requires="v">
                <p:oleObj spid="_x0000_s8638" name="Equation" r:id="rId8" imgW="291847" imgH="177646" progId="Equation.DSMT4">
                  <p:embed/>
                </p:oleObj>
              </mc:Choice>
              <mc:Fallback>
                <p:oleObj name="Equation" r:id="rId8" imgW="291847" imgH="177646" progId="Equation.DSMT4">
                  <p:embed/>
                  <p:pic>
                    <p:nvPicPr>
                      <p:cNvPr id="0" name="Picture 2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5325" y="1801813"/>
                        <a:ext cx="590550" cy="360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1906588" y="1785938"/>
          <a:ext cx="590550" cy="360362"/>
        </p:xfrm>
        <a:graphic>
          <a:graphicData uri="http://schemas.openxmlformats.org/presentationml/2006/ole">
            <mc:AlternateContent xmlns:mc="http://schemas.openxmlformats.org/markup-compatibility/2006">
              <mc:Choice xmlns:v="urn:schemas-microsoft-com:vml" Requires="v">
                <p:oleObj spid="_x0000_s8639" name="Equation" r:id="rId10" imgW="291847" imgH="177646" progId="Equation.DSMT4">
                  <p:embed/>
                </p:oleObj>
              </mc:Choice>
              <mc:Fallback>
                <p:oleObj name="Equation" r:id="rId10" imgW="291847" imgH="177646" progId="Equation.DSMT4">
                  <p:embed/>
                  <p:pic>
                    <p:nvPicPr>
                      <p:cNvPr id="0" name="Picture 27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06588" y="1785938"/>
                        <a:ext cx="590550" cy="360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nvGraphicFramePr>
        <p:xfrm>
          <a:off x="1428750" y="2185988"/>
          <a:ext cx="573088" cy="449262"/>
        </p:xfrm>
        <a:graphic>
          <a:graphicData uri="http://schemas.openxmlformats.org/presentationml/2006/ole">
            <mc:AlternateContent xmlns:mc="http://schemas.openxmlformats.org/markup-compatibility/2006">
              <mc:Choice xmlns:v="urn:schemas-microsoft-com:vml" Requires="v">
                <p:oleObj spid="_x0000_s8640" name="Equation" r:id="rId12" imgW="228402" imgH="177646" progId="Equation.DSMT4">
                  <p:embed/>
                </p:oleObj>
              </mc:Choice>
              <mc:Fallback>
                <p:oleObj name="Equation" r:id="rId12" imgW="228402" imgH="177646" progId="Equation.DSMT4">
                  <p:embed/>
                  <p:pic>
                    <p:nvPicPr>
                      <p:cNvPr id="0" name="Picture 27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28750" y="2185988"/>
                        <a:ext cx="573088" cy="449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3"/>
          <p:cNvGraphicFramePr>
            <a:graphicFrameLocks noChangeAspect="1"/>
          </p:cNvGraphicFramePr>
          <p:nvPr/>
        </p:nvGraphicFramePr>
        <p:xfrm>
          <a:off x="2071688" y="2170113"/>
          <a:ext cx="958850" cy="449262"/>
        </p:xfrm>
        <a:graphic>
          <a:graphicData uri="http://schemas.openxmlformats.org/presentationml/2006/ole">
            <mc:AlternateContent xmlns:mc="http://schemas.openxmlformats.org/markup-compatibility/2006">
              <mc:Choice xmlns:v="urn:schemas-microsoft-com:vml" Requires="v">
                <p:oleObj spid="_x0000_s8641" name="Equation" r:id="rId14" imgW="380670" imgH="177646" progId="Equation.DSMT4">
                  <p:embed/>
                </p:oleObj>
              </mc:Choice>
              <mc:Fallback>
                <p:oleObj name="Equation" r:id="rId14" imgW="380670" imgH="177646" progId="Equation.DSMT4">
                  <p:embed/>
                  <p:pic>
                    <p:nvPicPr>
                      <p:cNvPr id="0" name="Picture 27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071688" y="2170113"/>
                        <a:ext cx="958850" cy="449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Box 8"/>
          <p:cNvSpPr txBox="1"/>
          <p:nvPr/>
        </p:nvSpPr>
        <p:spPr>
          <a:xfrm>
            <a:off x="3078163" y="2019300"/>
            <a:ext cx="1824037" cy="646113"/>
          </a:xfrm>
          <a:prstGeom prst="rect">
            <a:avLst/>
          </a:prstGeom>
          <a:noFill/>
        </p:spPr>
        <p:txBody>
          <a:bodyPr wrap="none">
            <a:spAutoFit/>
          </a:bodyPr>
          <a:lstStyle/>
          <a:p>
            <a:pPr algn="ctr">
              <a:defRPr/>
            </a:pPr>
            <a:r>
              <a:rPr lang="en-CA" dirty="0">
                <a:solidFill>
                  <a:srgbClr val="FF0000"/>
                </a:solidFill>
                <a:latin typeface="+mj-lt"/>
              </a:rPr>
              <a:t>Subtract “4x” </a:t>
            </a:r>
            <a:br>
              <a:rPr lang="en-CA" dirty="0">
                <a:solidFill>
                  <a:srgbClr val="FF0000"/>
                </a:solidFill>
                <a:latin typeface="+mj-lt"/>
              </a:rPr>
            </a:br>
            <a:r>
              <a:rPr lang="en-CA" dirty="0">
                <a:solidFill>
                  <a:srgbClr val="FF0000"/>
                </a:solidFill>
                <a:latin typeface="+mj-lt"/>
              </a:rPr>
              <a:t>from both sides</a:t>
            </a:r>
          </a:p>
        </p:txBody>
      </p:sp>
      <p:cxnSp>
        <p:nvCxnSpPr>
          <p:cNvPr id="10" name="Straight Connector 9"/>
          <p:cNvCxnSpPr/>
          <p:nvPr/>
        </p:nvCxnSpPr>
        <p:spPr>
          <a:xfrm flipV="1">
            <a:off x="814388" y="187325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1987550" y="1873250"/>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200400" y="2925763"/>
            <a:ext cx="1387475" cy="646112"/>
          </a:xfrm>
          <a:prstGeom prst="rect">
            <a:avLst/>
          </a:prstGeom>
          <a:noFill/>
        </p:spPr>
        <p:txBody>
          <a:bodyPr wrap="none">
            <a:spAutoFit/>
          </a:bodyPr>
          <a:lstStyle/>
          <a:p>
            <a:pPr algn="ctr">
              <a:defRPr/>
            </a:pPr>
            <a:r>
              <a:rPr lang="en-CA" dirty="0">
                <a:solidFill>
                  <a:srgbClr val="FF0000"/>
                </a:solidFill>
                <a:latin typeface="+mj-lt"/>
              </a:rPr>
              <a:t>Add “11” to</a:t>
            </a:r>
            <a:br>
              <a:rPr lang="en-CA" dirty="0">
                <a:solidFill>
                  <a:srgbClr val="FF0000"/>
                </a:solidFill>
                <a:latin typeface="+mj-lt"/>
              </a:rPr>
            </a:br>
            <a:r>
              <a:rPr lang="en-CA" dirty="0">
                <a:solidFill>
                  <a:srgbClr val="FF0000"/>
                </a:solidFill>
                <a:latin typeface="+mj-lt"/>
              </a:rPr>
              <a:t>both sides</a:t>
            </a:r>
          </a:p>
        </p:txBody>
      </p:sp>
      <p:graphicFrame>
        <p:nvGraphicFramePr>
          <p:cNvPr id="13" name="Object 12"/>
          <p:cNvGraphicFramePr>
            <a:graphicFrameLocks noChangeAspect="1"/>
          </p:cNvGraphicFramePr>
          <p:nvPr/>
        </p:nvGraphicFramePr>
        <p:xfrm>
          <a:off x="1349375" y="2606675"/>
          <a:ext cx="333375" cy="334963"/>
        </p:xfrm>
        <a:graphic>
          <a:graphicData uri="http://schemas.openxmlformats.org/presentationml/2006/ole">
            <mc:AlternateContent xmlns:mc="http://schemas.openxmlformats.org/markup-compatibility/2006">
              <mc:Choice xmlns:v="urn:schemas-microsoft-com:vml" Requires="v">
                <p:oleObj spid="_x0000_s8642" name="Equation" r:id="rId16" imgW="164885" imgH="164885" progId="Equation.DSMT4">
                  <p:embed/>
                </p:oleObj>
              </mc:Choice>
              <mc:Fallback>
                <p:oleObj name="Equation" r:id="rId16" imgW="164885" imgH="164885" progId="Equation.DSMT4">
                  <p:embed/>
                  <p:pic>
                    <p:nvPicPr>
                      <p:cNvPr id="0" name="Picture 27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349375" y="2606675"/>
                        <a:ext cx="333375" cy="334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nvGraphicFramePr>
        <p:xfrm>
          <a:off x="2593975" y="2560638"/>
          <a:ext cx="334963" cy="333375"/>
        </p:xfrm>
        <a:graphic>
          <a:graphicData uri="http://schemas.openxmlformats.org/presentationml/2006/ole">
            <mc:AlternateContent xmlns:mc="http://schemas.openxmlformats.org/markup-compatibility/2006">
              <mc:Choice xmlns:v="urn:schemas-microsoft-com:vml" Requires="v">
                <p:oleObj spid="_x0000_s8643" name="Equation" r:id="rId18" imgW="164885" imgH="164885" progId="Equation.DSMT4">
                  <p:embed/>
                </p:oleObj>
              </mc:Choice>
              <mc:Fallback>
                <p:oleObj name="Equation" r:id="rId18" imgW="164885" imgH="164885" progId="Equation.DSMT4">
                  <p:embed/>
                  <p:pic>
                    <p:nvPicPr>
                      <p:cNvPr id="0" name="Picture 27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593975" y="2560638"/>
                        <a:ext cx="334963"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5" name="Straight Connector 14"/>
          <p:cNvCxnSpPr/>
          <p:nvPr/>
        </p:nvCxnSpPr>
        <p:spPr>
          <a:xfrm flipV="1">
            <a:off x="1341438" y="2665413"/>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552700" y="2657475"/>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17" name="Object 3"/>
          <p:cNvGraphicFramePr>
            <a:graphicFrameLocks noChangeAspect="1"/>
          </p:cNvGraphicFramePr>
          <p:nvPr/>
        </p:nvGraphicFramePr>
        <p:xfrm>
          <a:off x="1347788" y="3079750"/>
          <a:ext cx="763587" cy="450850"/>
        </p:xfrm>
        <a:graphic>
          <a:graphicData uri="http://schemas.openxmlformats.org/presentationml/2006/ole">
            <mc:AlternateContent xmlns:mc="http://schemas.openxmlformats.org/markup-compatibility/2006">
              <mc:Choice xmlns:v="urn:schemas-microsoft-com:vml" Requires="v">
                <p:oleObj spid="_x0000_s8644" name="Equation" r:id="rId20" imgW="304404" imgH="177569" progId="Equation.DSMT4">
                  <p:embed/>
                </p:oleObj>
              </mc:Choice>
              <mc:Fallback>
                <p:oleObj name="Equation" r:id="rId20" imgW="304404" imgH="177569" progId="Equation.DSMT4">
                  <p:embed/>
                  <p:pic>
                    <p:nvPicPr>
                      <p:cNvPr id="0" name="Picture 27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347788" y="3079750"/>
                        <a:ext cx="763587" cy="450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3"/>
          <p:cNvGraphicFramePr>
            <a:graphicFrameLocks noChangeAspect="1"/>
          </p:cNvGraphicFramePr>
          <p:nvPr/>
        </p:nvGraphicFramePr>
        <p:xfrm>
          <a:off x="2089150" y="3176588"/>
          <a:ext cx="319088" cy="354012"/>
        </p:xfrm>
        <a:graphic>
          <a:graphicData uri="http://schemas.openxmlformats.org/presentationml/2006/ole">
            <mc:AlternateContent xmlns:mc="http://schemas.openxmlformats.org/markup-compatibility/2006">
              <mc:Choice xmlns:v="urn:schemas-microsoft-com:vml" Requires="v">
                <p:oleObj spid="_x0000_s8645" name="Equation" r:id="rId22" imgW="126835" imgH="139518" progId="Equation.DSMT4">
                  <p:embed/>
                </p:oleObj>
              </mc:Choice>
              <mc:Fallback>
                <p:oleObj name="Equation" r:id="rId22" imgW="126835" imgH="139518" progId="Equation.DSMT4">
                  <p:embed/>
                  <p:pic>
                    <p:nvPicPr>
                      <p:cNvPr id="0" name="Picture 277"/>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089150" y="3176588"/>
                        <a:ext cx="319088" cy="354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9" name="Straight Connector 18"/>
          <p:cNvCxnSpPr/>
          <p:nvPr/>
        </p:nvCxnSpPr>
        <p:spPr>
          <a:xfrm flipV="1">
            <a:off x="835025" y="1441450"/>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2008188" y="144145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1392238" y="230505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2605088" y="2297113"/>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60375" y="3903663"/>
            <a:ext cx="3908425" cy="923925"/>
          </a:xfrm>
          <a:prstGeom prst="rect">
            <a:avLst/>
          </a:prstGeom>
          <a:noFill/>
        </p:spPr>
        <p:txBody>
          <a:bodyPr wrap="none">
            <a:spAutoFit/>
          </a:bodyPr>
          <a:lstStyle/>
          <a:p>
            <a:pPr algn="ctr">
              <a:defRPr/>
            </a:pPr>
            <a:r>
              <a:rPr lang="en-CA" dirty="0">
                <a:solidFill>
                  <a:srgbClr val="FF0000"/>
                </a:solidFill>
                <a:latin typeface="+mj-lt"/>
              </a:rPr>
              <a:t>Subtract “4x” from both sides </a:t>
            </a:r>
            <a:br>
              <a:rPr lang="en-CA" dirty="0">
                <a:solidFill>
                  <a:srgbClr val="FF0000"/>
                </a:solidFill>
                <a:latin typeface="+mj-lt"/>
              </a:rPr>
            </a:br>
            <a:r>
              <a:rPr lang="en-CA" dirty="0">
                <a:solidFill>
                  <a:srgbClr val="FF0000"/>
                </a:solidFill>
                <a:latin typeface="+mj-lt"/>
              </a:rPr>
              <a:t>instead of “5x” because you should </a:t>
            </a:r>
            <a:br>
              <a:rPr lang="en-CA" dirty="0">
                <a:solidFill>
                  <a:srgbClr val="FF0000"/>
                </a:solidFill>
                <a:latin typeface="+mj-lt"/>
              </a:rPr>
            </a:br>
            <a:r>
              <a:rPr lang="en-CA" dirty="0">
                <a:solidFill>
                  <a:srgbClr val="FF0000"/>
                </a:solidFill>
                <a:latin typeface="+mj-lt"/>
              </a:rPr>
              <a:t>keep the coefficient of “x” positive</a:t>
            </a:r>
          </a:p>
        </p:txBody>
      </p:sp>
      <p:graphicFrame>
        <p:nvGraphicFramePr>
          <p:cNvPr id="24" name="Object 23"/>
          <p:cNvGraphicFramePr>
            <a:graphicFrameLocks noChangeAspect="1"/>
          </p:cNvGraphicFramePr>
          <p:nvPr/>
        </p:nvGraphicFramePr>
        <p:xfrm>
          <a:off x="5524500" y="1828800"/>
          <a:ext cx="566738" cy="360363"/>
        </p:xfrm>
        <a:graphic>
          <a:graphicData uri="http://schemas.openxmlformats.org/presentationml/2006/ole">
            <mc:AlternateContent xmlns:mc="http://schemas.openxmlformats.org/markup-compatibility/2006">
              <mc:Choice xmlns:v="urn:schemas-microsoft-com:vml" Requires="v">
                <p:oleObj spid="_x0000_s8646" name="Equation" r:id="rId24" imgW="279158" imgH="177646" progId="Equation.DSMT4">
                  <p:embed/>
                </p:oleObj>
              </mc:Choice>
              <mc:Fallback>
                <p:oleObj name="Equation" r:id="rId24" imgW="279158" imgH="177646" progId="Equation.DSMT4">
                  <p:embed/>
                  <p:pic>
                    <p:nvPicPr>
                      <p:cNvPr id="0" name="Picture 278"/>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524500" y="1828800"/>
                        <a:ext cx="566738"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 name="Object 24"/>
          <p:cNvGraphicFramePr>
            <a:graphicFrameLocks noChangeAspect="1"/>
          </p:cNvGraphicFramePr>
          <p:nvPr/>
        </p:nvGraphicFramePr>
        <p:xfrm>
          <a:off x="6281738" y="1797050"/>
          <a:ext cx="565150" cy="360363"/>
        </p:xfrm>
        <a:graphic>
          <a:graphicData uri="http://schemas.openxmlformats.org/presentationml/2006/ole">
            <mc:AlternateContent xmlns:mc="http://schemas.openxmlformats.org/markup-compatibility/2006">
              <mc:Choice xmlns:v="urn:schemas-microsoft-com:vml" Requires="v">
                <p:oleObj spid="_x0000_s8647" name="Equation" r:id="rId26" imgW="279158" imgH="177646" progId="Equation.DSMT4">
                  <p:embed/>
                </p:oleObj>
              </mc:Choice>
              <mc:Fallback>
                <p:oleObj name="Equation" r:id="rId26" imgW="279158" imgH="177646" progId="Equation.DSMT4">
                  <p:embed/>
                  <p:pic>
                    <p:nvPicPr>
                      <p:cNvPr id="0" name="Picture 279"/>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281738" y="1797050"/>
                        <a:ext cx="565150"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3"/>
          <p:cNvGraphicFramePr>
            <a:graphicFrameLocks noChangeAspect="1"/>
          </p:cNvGraphicFramePr>
          <p:nvPr/>
        </p:nvGraphicFramePr>
        <p:xfrm>
          <a:off x="5662613" y="2197100"/>
          <a:ext cx="763587" cy="449263"/>
        </p:xfrm>
        <a:graphic>
          <a:graphicData uri="http://schemas.openxmlformats.org/presentationml/2006/ole">
            <mc:AlternateContent xmlns:mc="http://schemas.openxmlformats.org/markup-compatibility/2006">
              <mc:Choice xmlns:v="urn:schemas-microsoft-com:vml" Requires="v">
                <p:oleObj spid="_x0000_s8648" name="Equation" r:id="rId28" imgW="304404" imgH="177569" progId="Equation.DSMT4">
                  <p:embed/>
                </p:oleObj>
              </mc:Choice>
              <mc:Fallback>
                <p:oleObj name="Equation" r:id="rId28" imgW="304404" imgH="177569" progId="Equation.DSMT4">
                  <p:embed/>
                  <p:pic>
                    <p:nvPicPr>
                      <p:cNvPr id="0" name="Picture 280"/>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662613" y="2197100"/>
                        <a:ext cx="763587" cy="449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ct 3"/>
          <p:cNvGraphicFramePr>
            <a:graphicFrameLocks noChangeAspect="1"/>
          </p:cNvGraphicFramePr>
          <p:nvPr/>
        </p:nvGraphicFramePr>
        <p:xfrm>
          <a:off x="6332538" y="2187575"/>
          <a:ext cx="1246187" cy="449263"/>
        </p:xfrm>
        <a:graphic>
          <a:graphicData uri="http://schemas.openxmlformats.org/presentationml/2006/ole">
            <mc:AlternateContent xmlns:mc="http://schemas.openxmlformats.org/markup-compatibility/2006">
              <mc:Choice xmlns:v="urn:schemas-microsoft-com:vml" Requires="v">
                <p:oleObj spid="_x0000_s8649" name="Equation" r:id="rId30" imgW="494870" imgH="177646" progId="Equation.DSMT4">
                  <p:embed/>
                </p:oleObj>
              </mc:Choice>
              <mc:Fallback>
                <p:oleObj name="Equation" r:id="rId30" imgW="494870" imgH="177646" progId="Equation.DSMT4">
                  <p:embed/>
                  <p:pic>
                    <p:nvPicPr>
                      <p:cNvPr id="0" name="Picture 281"/>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6332538" y="2187575"/>
                        <a:ext cx="1246187" cy="449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 name="TextBox 27"/>
          <p:cNvSpPr txBox="1"/>
          <p:nvPr/>
        </p:nvSpPr>
        <p:spPr>
          <a:xfrm>
            <a:off x="7324725" y="1695450"/>
            <a:ext cx="1822450" cy="646113"/>
          </a:xfrm>
          <a:prstGeom prst="rect">
            <a:avLst/>
          </a:prstGeom>
          <a:noFill/>
        </p:spPr>
        <p:txBody>
          <a:bodyPr wrap="none">
            <a:spAutoFit/>
          </a:bodyPr>
          <a:lstStyle/>
          <a:p>
            <a:pPr algn="ctr">
              <a:defRPr/>
            </a:pPr>
            <a:r>
              <a:rPr lang="en-CA" dirty="0">
                <a:solidFill>
                  <a:srgbClr val="FF0000"/>
                </a:solidFill>
                <a:latin typeface="+mj-lt"/>
              </a:rPr>
              <a:t>Subtract “5x” </a:t>
            </a:r>
            <a:br>
              <a:rPr lang="en-CA" dirty="0">
                <a:solidFill>
                  <a:srgbClr val="FF0000"/>
                </a:solidFill>
                <a:latin typeface="+mj-lt"/>
              </a:rPr>
            </a:br>
            <a:r>
              <a:rPr lang="en-CA" dirty="0">
                <a:solidFill>
                  <a:srgbClr val="FF0000"/>
                </a:solidFill>
                <a:latin typeface="+mj-lt"/>
              </a:rPr>
              <a:t>from both sides</a:t>
            </a:r>
          </a:p>
        </p:txBody>
      </p:sp>
      <p:cxnSp>
        <p:nvCxnSpPr>
          <p:cNvPr id="29" name="Straight Connector 28"/>
          <p:cNvCxnSpPr/>
          <p:nvPr/>
        </p:nvCxnSpPr>
        <p:spPr>
          <a:xfrm flipV="1">
            <a:off x="5618163" y="1900238"/>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6350000" y="1884363"/>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7459663" y="2593975"/>
            <a:ext cx="1387475" cy="646113"/>
          </a:xfrm>
          <a:prstGeom prst="rect">
            <a:avLst/>
          </a:prstGeom>
          <a:noFill/>
        </p:spPr>
        <p:txBody>
          <a:bodyPr wrap="none">
            <a:spAutoFit/>
          </a:bodyPr>
          <a:lstStyle/>
          <a:p>
            <a:pPr algn="ctr">
              <a:defRPr/>
            </a:pPr>
            <a:r>
              <a:rPr lang="en-CA" dirty="0">
                <a:solidFill>
                  <a:srgbClr val="FF0000"/>
                </a:solidFill>
                <a:latin typeface="+mj-lt"/>
              </a:rPr>
              <a:t>Add “24” to</a:t>
            </a:r>
            <a:br>
              <a:rPr lang="en-CA" dirty="0">
                <a:solidFill>
                  <a:srgbClr val="FF0000"/>
                </a:solidFill>
                <a:latin typeface="+mj-lt"/>
              </a:rPr>
            </a:br>
            <a:r>
              <a:rPr lang="en-CA" dirty="0">
                <a:solidFill>
                  <a:srgbClr val="FF0000"/>
                </a:solidFill>
                <a:latin typeface="+mj-lt"/>
              </a:rPr>
              <a:t>both sides</a:t>
            </a:r>
          </a:p>
        </p:txBody>
      </p:sp>
      <p:graphicFrame>
        <p:nvGraphicFramePr>
          <p:cNvPr id="32" name="Object 31"/>
          <p:cNvGraphicFramePr>
            <a:graphicFrameLocks noChangeAspect="1"/>
          </p:cNvGraphicFramePr>
          <p:nvPr/>
        </p:nvGraphicFramePr>
        <p:xfrm>
          <a:off x="5686425" y="2617788"/>
          <a:ext cx="411163" cy="334962"/>
        </p:xfrm>
        <a:graphic>
          <a:graphicData uri="http://schemas.openxmlformats.org/presentationml/2006/ole">
            <mc:AlternateContent xmlns:mc="http://schemas.openxmlformats.org/markup-compatibility/2006">
              <mc:Choice xmlns:v="urn:schemas-microsoft-com:vml" Requires="v">
                <p:oleObj spid="_x0000_s8650" name="Equation" r:id="rId32" imgW="203024" imgH="164957" progId="Equation.DSMT4">
                  <p:embed/>
                </p:oleObj>
              </mc:Choice>
              <mc:Fallback>
                <p:oleObj name="Equation" r:id="rId32" imgW="203024" imgH="164957" progId="Equation.DSMT4">
                  <p:embed/>
                  <p:pic>
                    <p:nvPicPr>
                      <p:cNvPr id="0" name="Picture 282"/>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5686425" y="2617788"/>
                        <a:ext cx="411163" cy="334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 name="Object 32"/>
          <p:cNvGraphicFramePr>
            <a:graphicFrameLocks noChangeAspect="1"/>
          </p:cNvGraphicFramePr>
          <p:nvPr/>
        </p:nvGraphicFramePr>
        <p:xfrm>
          <a:off x="6916738" y="2571750"/>
          <a:ext cx="412750" cy="333375"/>
        </p:xfrm>
        <a:graphic>
          <a:graphicData uri="http://schemas.openxmlformats.org/presentationml/2006/ole">
            <mc:AlternateContent xmlns:mc="http://schemas.openxmlformats.org/markup-compatibility/2006">
              <mc:Choice xmlns:v="urn:schemas-microsoft-com:vml" Requires="v">
                <p:oleObj spid="_x0000_s8651" name="Equation" r:id="rId34" imgW="203024" imgH="164957" progId="Equation.DSMT4">
                  <p:embed/>
                </p:oleObj>
              </mc:Choice>
              <mc:Fallback>
                <p:oleObj name="Equation" r:id="rId34" imgW="203024" imgH="164957" progId="Equation.DSMT4">
                  <p:embed/>
                  <p:pic>
                    <p:nvPicPr>
                      <p:cNvPr id="0" name="Picture 283"/>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6916738" y="2571750"/>
                        <a:ext cx="41275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4" name="Straight Connector 33"/>
          <p:cNvCxnSpPr/>
          <p:nvPr/>
        </p:nvCxnSpPr>
        <p:spPr>
          <a:xfrm flipV="1">
            <a:off x="5702300" y="2676525"/>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6915150" y="2668588"/>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36" name="Object 3"/>
          <p:cNvGraphicFramePr>
            <a:graphicFrameLocks noChangeAspect="1"/>
          </p:cNvGraphicFramePr>
          <p:nvPr/>
        </p:nvGraphicFramePr>
        <p:xfrm>
          <a:off x="5694363" y="3090863"/>
          <a:ext cx="795337" cy="450850"/>
        </p:xfrm>
        <a:graphic>
          <a:graphicData uri="http://schemas.openxmlformats.org/presentationml/2006/ole">
            <mc:AlternateContent xmlns:mc="http://schemas.openxmlformats.org/markup-compatibility/2006">
              <mc:Choice xmlns:v="urn:schemas-microsoft-com:vml" Requires="v">
                <p:oleObj spid="_x0000_s8652" name="Equation" r:id="rId36" imgW="317087" imgH="177569" progId="Equation.DSMT4">
                  <p:embed/>
                </p:oleObj>
              </mc:Choice>
              <mc:Fallback>
                <p:oleObj name="Equation" r:id="rId36" imgW="317087" imgH="177569" progId="Equation.DSMT4">
                  <p:embed/>
                  <p:pic>
                    <p:nvPicPr>
                      <p:cNvPr id="0" name="Picture 284"/>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694363" y="3090863"/>
                        <a:ext cx="795337" cy="450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 name="Object 3"/>
          <p:cNvGraphicFramePr>
            <a:graphicFrameLocks noChangeAspect="1"/>
          </p:cNvGraphicFramePr>
          <p:nvPr/>
        </p:nvGraphicFramePr>
        <p:xfrm>
          <a:off x="6418263" y="3092450"/>
          <a:ext cx="511175" cy="449263"/>
        </p:xfrm>
        <a:graphic>
          <a:graphicData uri="http://schemas.openxmlformats.org/presentationml/2006/ole">
            <mc:AlternateContent xmlns:mc="http://schemas.openxmlformats.org/markup-compatibility/2006">
              <mc:Choice xmlns:v="urn:schemas-microsoft-com:vml" Requires="v">
                <p:oleObj spid="_x0000_s8653" name="Equation" r:id="rId38" imgW="202936" imgH="177569" progId="Equation.DSMT4">
                  <p:embed/>
                </p:oleObj>
              </mc:Choice>
              <mc:Fallback>
                <p:oleObj name="Equation" r:id="rId38" imgW="202936" imgH="177569" progId="Equation.DSMT4">
                  <p:embed/>
                  <p:pic>
                    <p:nvPicPr>
                      <p:cNvPr id="0" name="Picture 285"/>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6418263" y="3092450"/>
                        <a:ext cx="511175" cy="449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8" name="Straight Connector 37"/>
          <p:cNvCxnSpPr/>
          <p:nvPr/>
        </p:nvCxnSpPr>
        <p:spPr>
          <a:xfrm flipV="1">
            <a:off x="5638800" y="1468438"/>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6370638" y="145256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5754688" y="2316163"/>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6965950" y="2308225"/>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7240588" y="3382963"/>
            <a:ext cx="1638300" cy="646112"/>
          </a:xfrm>
          <a:prstGeom prst="rect">
            <a:avLst/>
          </a:prstGeom>
          <a:noFill/>
        </p:spPr>
        <p:txBody>
          <a:bodyPr wrap="none">
            <a:spAutoFit/>
          </a:bodyPr>
          <a:lstStyle/>
          <a:p>
            <a:pPr algn="ctr">
              <a:defRPr/>
            </a:pPr>
            <a:r>
              <a:rPr lang="en-CA" dirty="0">
                <a:solidFill>
                  <a:srgbClr val="FF0000"/>
                </a:solidFill>
                <a:latin typeface="+mj-lt"/>
              </a:rPr>
              <a:t>Divide 4 from</a:t>
            </a:r>
            <a:br>
              <a:rPr lang="en-CA" dirty="0">
                <a:solidFill>
                  <a:srgbClr val="FF0000"/>
                </a:solidFill>
                <a:latin typeface="+mj-lt"/>
              </a:rPr>
            </a:br>
            <a:r>
              <a:rPr lang="en-CA" dirty="0">
                <a:solidFill>
                  <a:srgbClr val="FF0000"/>
                </a:solidFill>
                <a:latin typeface="+mj-lt"/>
              </a:rPr>
              <a:t> both sides</a:t>
            </a:r>
          </a:p>
        </p:txBody>
      </p:sp>
      <p:cxnSp>
        <p:nvCxnSpPr>
          <p:cNvPr id="44" name="Straight Connector 43"/>
          <p:cNvCxnSpPr/>
          <p:nvPr/>
        </p:nvCxnSpPr>
        <p:spPr>
          <a:xfrm flipV="1">
            <a:off x="5756275" y="3517900"/>
            <a:ext cx="352425"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47" name="Object 46"/>
          <p:cNvGraphicFramePr>
            <a:graphicFrameLocks noChangeAspect="1"/>
          </p:cNvGraphicFramePr>
          <p:nvPr/>
        </p:nvGraphicFramePr>
        <p:xfrm>
          <a:off x="5837238" y="3533775"/>
          <a:ext cx="255587" cy="334963"/>
        </p:xfrm>
        <a:graphic>
          <a:graphicData uri="http://schemas.openxmlformats.org/presentationml/2006/ole">
            <mc:AlternateContent xmlns:mc="http://schemas.openxmlformats.org/markup-compatibility/2006">
              <mc:Choice xmlns:v="urn:schemas-microsoft-com:vml" Requires="v">
                <p:oleObj spid="_x0000_s8654" name="Equation" r:id="rId40" imgW="126780" imgH="164814" progId="Equation.DSMT4">
                  <p:embed/>
                </p:oleObj>
              </mc:Choice>
              <mc:Fallback>
                <p:oleObj name="Equation" r:id="rId40" imgW="126780" imgH="164814" progId="Equation.DSMT4">
                  <p:embed/>
                  <p:pic>
                    <p:nvPicPr>
                      <p:cNvPr id="0" name="Picture 286"/>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5837238" y="3533775"/>
                        <a:ext cx="255587" cy="334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8" name="Straight Connector 47"/>
          <p:cNvCxnSpPr/>
          <p:nvPr/>
        </p:nvCxnSpPr>
        <p:spPr>
          <a:xfrm flipV="1">
            <a:off x="6450013" y="3511550"/>
            <a:ext cx="350837"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49" name="Object 48"/>
          <p:cNvGraphicFramePr>
            <a:graphicFrameLocks noChangeAspect="1"/>
          </p:cNvGraphicFramePr>
          <p:nvPr/>
        </p:nvGraphicFramePr>
        <p:xfrm>
          <a:off x="6530975" y="3527425"/>
          <a:ext cx="255588" cy="334963"/>
        </p:xfrm>
        <a:graphic>
          <a:graphicData uri="http://schemas.openxmlformats.org/presentationml/2006/ole">
            <mc:AlternateContent xmlns:mc="http://schemas.openxmlformats.org/markup-compatibility/2006">
              <mc:Choice xmlns:v="urn:schemas-microsoft-com:vml" Requires="v">
                <p:oleObj spid="_x0000_s8655" name="Equation" r:id="rId42" imgW="126780" imgH="164814" progId="Equation.DSMT4">
                  <p:embed/>
                </p:oleObj>
              </mc:Choice>
              <mc:Fallback>
                <p:oleObj name="Equation" r:id="rId42" imgW="126780" imgH="164814" progId="Equation.DSMT4">
                  <p:embed/>
                  <p:pic>
                    <p:nvPicPr>
                      <p:cNvPr id="0" name="Picture 287"/>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6530975" y="3527425"/>
                        <a:ext cx="255588" cy="334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0" name="Object 49"/>
          <p:cNvGraphicFramePr>
            <a:graphicFrameLocks noChangeAspect="1"/>
          </p:cNvGraphicFramePr>
          <p:nvPr/>
        </p:nvGraphicFramePr>
        <p:xfrm>
          <a:off x="5727700" y="4171950"/>
          <a:ext cx="360363" cy="360363"/>
        </p:xfrm>
        <a:graphic>
          <a:graphicData uri="http://schemas.openxmlformats.org/presentationml/2006/ole">
            <mc:AlternateContent xmlns:mc="http://schemas.openxmlformats.org/markup-compatibility/2006">
              <mc:Choice xmlns:v="urn:schemas-microsoft-com:vml" Requires="v">
                <p:oleObj spid="_x0000_s8656" name="Equation" r:id="rId43" imgW="177492" imgH="177492" progId="Equation.DSMT4">
                  <p:embed/>
                </p:oleObj>
              </mc:Choice>
              <mc:Fallback>
                <p:oleObj name="Equation" r:id="rId43" imgW="177492" imgH="177492" progId="Equation.DSMT4">
                  <p:embed/>
                  <p:pic>
                    <p:nvPicPr>
                      <p:cNvPr id="0" name="Picture 288"/>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5727700" y="4171950"/>
                        <a:ext cx="360363"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1" name="Straight Connector 50"/>
          <p:cNvCxnSpPr/>
          <p:nvPr/>
        </p:nvCxnSpPr>
        <p:spPr>
          <a:xfrm flipV="1">
            <a:off x="5735638" y="356076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V="1">
            <a:off x="5788025" y="3200400"/>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55" name="Object 54"/>
          <p:cNvGraphicFramePr>
            <a:graphicFrameLocks noChangeAspect="1"/>
          </p:cNvGraphicFramePr>
          <p:nvPr/>
        </p:nvGraphicFramePr>
        <p:xfrm>
          <a:off x="6159500" y="4227513"/>
          <a:ext cx="488950" cy="284162"/>
        </p:xfrm>
        <a:graphic>
          <a:graphicData uri="http://schemas.openxmlformats.org/presentationml/2006/ole">
            <mc:AlternateContent xmlns:mc="http://schemas.openxmlformats.org/markup-compatibility/2006">
              <mc:Choice xmlns:v="urn:schemas-microsoft-com:vml" Requires="v">
                <p:oleObj spid="_x0000_s8657" name="Equation" r:id="rId45" imgW="241195" imgH="139639" progId="Equation.DSMT4">
                  <p:embed/>
                </p:oleObj>
              </mc:Choice>
              <mc:Fallback>
                <p:oleObj name="Equation" r:id="rId45" imgW="241195" imgH="139639" progId="Equation.DSMT4">
                  <p:embed/>
                  <p:pic>
                    <p:nvPicPr>
                      <p:cNvPr id="0" name="Picture 289"/>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6159500" y="4227513"/>
                        <a:ext cx="488950" cy="284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6" name="Straight Connector 55"/>
          <p:cNvCxnSpPr/>
          <p:nvPr/>
        </p:nvCxnSpPr>
        <p:spPr>
          <a:xfrm flipV="1">
            <a:off x="6484938" y="3584575"/>
            <a:ext cx="358775" cy="21748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V="1">
            <a:off x="6408738" y="3201988"/>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46652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par>
                                <p:cTn id="23" presetID="22" presetClass="entr" presetSubtype="4" fill="hold"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wipe(down)">
                                      <p:cBhvr>
                                        <p:cTn id="25" dur="500"/>
                                        <p:tgtEl>
                                          <p:spTgt spid="1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500"/>
                                        <p:tgtEl>
                                          <p:spTgt spid="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down)">
                                      <p:cBhvr>
                                        <p:cTn id="35" dur="500"/>
                                        <p:tgtEl>
                                          <p:spTgt spid="11"/>
                                        </p:tgtEl>
                                      </p:cBhvr>
                                    </p:animEffect>
                                  </p:childTnLst>
                                </p:cTn>
                              </p:par>
                              <p:par>
                                <p:cTn id="36" presetID="22" presetClass="entr" presetSubtype="4" fill="hold"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wipe(down)">
                                      <p:cBhvr>
                                        <p:cTn id="38" dur="500"/>
                                        <p:tgtEl>
                                          <p:spTgt spid="2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500"/>
                                        <p:tgtEl>
                                          <p:spTgt spid="8"/>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fade">
                                      <p:cBhvr>
                                        <p:cTn id="48" dur="500"/>
                                        <p:tgtEl>
                                          <p:spTgt spid="12"/>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nodeType="click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fade">
                                      <p:cBhvr>
                                        <p:cTn id="53" dur="500"/>
                                        <p:tgtEl>
                                          <p:spTgt spid="1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nodeType="clickEffect">
                                  <p:stCondLst>
                                    <p:cond delay="0"/>
                                  </p:stCondLst>
                                  <p:childTnLst>
                                    <p:set>
                                      <p:cBhvr>
                                        <p:cTn id="57" dur="1" fill="hold">
                                          <p:stCondLst>
                                            <p:cond delay="0"/>
                                          </p:stCondLst>
                                        </p:cTn>
                                        <p:tgtEl>
                                          <p:spTgt spid="14"/>
                                        </p:tgtEl>
                                        <p:attrNameLst>
                                          <p:attrName>style.visibility</p:attrName>
                                        </p:attrNameLst>
                                      </p:cBhvr>
                                      <p:to>
                                        <p:strVal val="visible"/>
                                      </p:to>
                                    </p:set>
                                    <p:animEffect transition="in" filter="fade">
                                      <p:cBhvr>
                                        <p:cTn id="58" dur="500"/>
                                        <p:tgtEl>
                                          <p:spTgt spid="14"/>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4" fill="hold" nodeType="clickEffect">
                                  <p:stCondLst>
                                    <p:cond delay="0"/>
                                  </p:stCondLst>
                                  <p:childTnLst>
                                    <p:set>
                                      <p:cBhvr>
                                        <p:cTn id="62" dur="1" fill="hold">
                                          <p:stCondLst>
                                            <p:cond delay="0"/>
                                          </p:stCondLst>
                                        </p:cTn>
                                        <p:tgtEl>
                                          <p:spTgt spid="15"/>
                                        </p:tgtEl>
                                        <p:attrNameLst>
                                          <p:attrName>style.visibility</p:attrName>
                                        </p:attrNameLst>
                                      </p:cBhvr>
                                      <p:to>
                                        <p:strVal val="visible"/>
                                      </p:to>
                                    </p:set>
                                    <p:animEffect transition="in" filter="wipe(down)">
                                      <p:cBhvr>
                                        <p:cTn id="63" dur="500"/>
                                        <p:tgtEl>
                                          <p:spTgt spid="15"/>
                                        </p:tgtEl>
                                      </p:cBhvr>
                                    </p:animEffect>
                                  </p:childTnLst>
                                </p:cTn>
                              </p:par>
                              <p:par>
                                <p:cTn id="64" presetID="22" presetClass="entr" presetSubtype="4" fill="hold" nodeType="with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wipe(down)">
                                      <p:cBhvr>
                                        <p:cTn id="66" dur="500"/>
                                        <p:tgtEl>
                                          <p:spTgt spid="21"/>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4" fill="hold" nodeType="clickEffect">
                                  <p:stCondLst>
                                    <p:cond delay="0"/>
                                  </p:stCondLst>
                                  <p:childTnLst>
                                    <p:set>
                                      <p:cBhvr>
                                        <p:cTn id="70" dur="1" fill="hold">
                                          <p:stCondLst>
                                            <p:cond delay="0"/>
                                          </p:stCondLst>
                                        </p:cTn>
                                        <p:tgtEl>
                                          <p:spTgt spid="16"/>
                                        </p:tgtEl>
                                        <p:attrNameLst>
                                          <p:attrName>style.visibility</p:attrName>
                                        </p:attrNameLst>
                                      </p:cBhvr>
                                      <p:to>
                                        <p:strVal val="visible"/>
                                      </p:to>
                                    </p:set>
                                    <p:animEffect transition="in" filter="wipe(down)">
                                      <p:cBhvr>
                                        <p:cTn id="71" dur="500"/>
                                        <p:tgtEl>
                                          <p:spTgt spid="16"/>
                                        </p:tgtEl>
                                      </p:cBhvr>
                                    </p:animEffect>
                                  </p:childTnLst>
                                </p:cTn>
                              </p:par>
                              <p:par>
                                <p:cTn id="72" presetID="22" presetClass="entr" presetSubtype="4" fill="hold" nodeType="withEffect">
                                  <p:stCondLst>
                                    <p:cond delay="0"/>
                                  </p:stCondLst>
                                  <p:childTnLst>
                                    <p:set>
                                      <p:cBhvr>
                                        <p:cTn id="73" dur="1" fill="hold">
                                          <p:stCondLst>
                                            <p:cond delay="0"/>
                                          </p:stCondLst>
                                        </p:cTn>
                                        <p:tgtEl>
                                          <p:spTgt spid="22"/>
                                        </p:tgtEl>
                                        <p:attrNameLst>
                                          <p:attrName>style.visibility</p:attrName>
                                        </p:attrNameLst>
                                      </p:cBhvr>
                                      <p:to>
                                        <p:strVal val="visible"/>
                                      </p:to>
                                    </p:set>
                                    <p:animEffect transition="in" filter="wipe(down)">
                                      <p:cBhvr>
                                        <p:cTn id="74" dur="500"/>
                                        <p:tgtEl>
                                          <p:spTgt spid="22"/>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10" presetClass="entr" presetSubtype="0" fill="hold" nodeType="clickEffect">
                                  <p:stCondLst>
                                    <p:cond delay="0"/>
                                  </p:stCondLst>
                                  <p:childTnLst>
                                    <p:set>
                                      <p:cBhvr>
                                        <p:cTn id="78" dur="1" fill="hold">
                                          <p:stCondLst>
                                            <p:cond delay="0"/>
                                          </p:stCondLst>
                                        </p:cTn>
                                        <p:tgtEl>
                                          <p:spTgt spid="17"/>
                                        </p:tgtEl>
                                        <p:attrNameLst>
                                          <p:attrName>style.visibility</p:attrName>
                                        </p:attrNameLst>
                                      </p:cBhvr>
                                      <p:to>
                                        <p:strVal val="visible"/>
                                      </p:to>
                                    </p:set>
                                    <p:animEffect transition="in" filter="fade">
                                      <p:cBhvr>
                                        <p:cTn id="79" dur="500"/>
                                        <p:tgtEl>
                                          <p:spTgt spid="17"/>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0" presetClass="entr" presetSubtype="0" fill="hold" nodeType="clickEffect">
                                  <p:stCondLst>
                                    <p:cond delay="0"/>
                                  </p:stCondLst>
                                  <p:childTnLst>
                                    <p:set>
                                      <p:cBhvr>
                                        <p:cTn id="83" dur="1" fill="hold">
                                          <p:stCondLst>
                                            <p:cond delay="0"/>
                                          </p:stCondLst>
                                        </p:cTn>
                                        <p:tgtEl>
                                          <p:spTgt spid="18"/>
                                        </p:tgtEl>
                                        <p:attrNameLst>
                                          <p:attrName>style.visibility</p:attrName>
                                        </p:attrNameLst>
                                      </p:cBhvr>
                                      <p:to>
                                        <p:strVal val="visible"/>
                                      </p:to>
                                    </p:set>
                                    <p:animEffect transition="in" filter="fade">
                                      <p:cBhvr>
                                        <p:cTn id="84" dur="500"/>
                                        <p:tgtEl>
                                          <p:spTgt spid="18"/>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23"/>
                                        </p:tgtEl>
                                        <p:attrNameLst>
                                          <p:attrName>style.visibility</p:attrName>
                                        </p:attrNameLst>
                                      </p:cBhvr>
                                      <p:to>
                                        <p:strVal val="visible"/>
                                      </p:to>
                                    </p:set>
                                    <p:animEffect transition="in" filter="fade">
                                      <p:cBhvr>
                                        <p:cTn id="89" dur="500"/>
                                        <p:tgtEl>
                                          <p:spTgt spid="23"/>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28"/>
                                        </p:tgtEl>
                                        <p:attrNameLst>
                                          <p:attrName>style.visibility</p:attrName>
                                        </p:attrNameLst>
                                      </p:cBhvr>
                                      <p:to>
                                        <p:strVal val="visible"/>
                                      </p:to>
                                    </p:set>
                                    <p:animEffect transition="in" filter="fade">
                                      <p:cBhvr>
                                        <p:cTn id="94" dur="500"/>
                                        <p:tgtEl>
                                          <p:spTgt spid="28"/>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0" presetClass="entr" presetSubtype="0" fill="hold" nodeType="clickEffect">
                                  <p:stCondLst>
                                    <p:cond delay="0"/>
                                  </p:stCondLst>
                                  <p:childTnLst>
                                    <p:set>
                                      <p:cBhvr>
                                        <p:cTn id="98" dur="1" fill="hold">
                                          <p:stCondLst>
                                            <p:cond delay="0"/>
                                          </p:stCondLst>
                                        </p:cTn>
                                        <p:tgtEl>
                                          <p:spTgt spid="24"/>
                                        </p:tgtEl>
                                        <p:attrNameLst>
                                          <p:attrName>style.visibility</p:attrName>
                                        </p:attrNameLst>
                                      </p:cBhvr>
                                      <p:to>
                                        <p:strVal val="visible"/>
                                      </p:to>
                                    </p:set>
                                    <p:animEffect transition="in" filter="fade">
                                      <p:cBhvr>
                                        <p:cTn id="99" dur="500"/>
                                        <p:tgtEl>
                                          <p:spTgt spid="24"/>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10" presetClass="entr" presetSubtype="0" fill="hold" nodeType="clickEffect">
                                  <p:stCondLst>
                                    <p:cond delay="0"/>
                                  </p:stCondLst>
                                  <p:childTnLst>
                                    <p:set>
                                      <p:cBhvr>
                                        <p:cTn id="103" dur="1" fill="hold">
                                          <p:stCondLst>
                                            <p:cond delay="0"/>
                                          </p:stCondLst>
                                        </p:cTn>
                                        <p:tgtEl>
                                          <p:spTgt spid="25"/>
                                        </p:tgtEl>
                                        <p:attrNameLst>
                                          <p:attrName>style.visibility</p:attrName>
                                        </p:attrNameLst>
                                      </p:cBhvr>
                                      <p:to>
                                        <p:strVal val="visible"/>
                                      </p:to>
                                    </p:set>
                                    <p:animEffect transition="in" filter="fade">
                                      <p:cBhvr>
                                        <p:cTn id="104" dur="500"/>
                                        <p:tgtEl>
                                          <p:spTgt spid="25"/>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2" presetClass="entr" presetSubtype="4" fill="hold" nodeType="clickEffect">
                                  <p:stCondLst>
                                    <p:cond delay="0"/>
                                  </p:stCondLst>
                                  <p:childTnLst>
                                    <p:set>
                                      <p:cBhvr>
                                        <p:cTn id="108" dur="1" fill="hold">
                                          <p:stCondLst>
                                            <p:cond delay="0"/>
                                          </p:stCondLst>
                                        </p:cTn>
                                        <p:tgtEl>
                                          <p:spTgt spid="29"/>
                                        </p:tgtEl>
                                        <p:attrNameLst>
                                          <p:attrName>style.visibility</p:attrName>
                                        </p:attrNameLst>
                                      </p:cBhvr>
                                      <p:to>
                                        <p:strVal val="visible"/>
                                      </p:to>
                                    </p:set>
                                    <p:animEffect transition="in" filter="wipe(down)">
                                      <p:cBhvr>
                                        <p:cTn id="109" dur="500"/>
                                        <p:tgtEl>
                                          <p:spTgt spid="29"/>
                                        </p:tgtEl>
                                      </p:cBhvr>
                                    </p:animEffect>
                                  </p:childTnLst>
                                </p:cTn>
                              </p:par>
                              <p:par>
                                <p:cTn id="110" presetID="22" presetClass="entr" presetSubtype="4" fill="hold" nodeType="withEffect">
                                  <p:stCondLst>
                                    <p:cond delay="0"/>
                                  </p:stCondLst>
                                  <p:childTnLst>
                                    <p:set>
                                      <p:cBhvr>
                                        <p:cTn id="111" dur="1" fill="hold">
                                          <p:stCondLst>
                                            <p:cond delay="0"/>
                                          </p:stCondLst>
                                        </p:cTn>
                                        <p:tgtEl>
                                          <p:spTgt spid="38"/>
                                        </p:tgtEl>
                                        <p:attrNameLst>
                                          <p:attrName>style.visibility</p:attrName>
                                        </p:attrNameLst>
                                      </p:cBhvr>
                                      <p:to>
                                        <p:strVal val="visible"/>
                                      </p:to>
                                    </p:set>
                                    <p:animEffect transition="in" filter="wipe(down)">
                                      <p:cBhvr>
                                        <p:cTn id="112" dur="500"/>
                                        <p:tgtEl>
                                          <p:spTgt spid="38"/>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10" presetClass="entr" presetSubtype="0" fill="hold" nodeType="clickEffect">
                                  <p:stCondLst>
                                    <p:cond delay="0"/>
                                  </p:stCondLst>
                                  <p:childTnLst>
                                    <p:set>
                                      <p:cBhvr>
                                        <p:cTn id="116" dur="1" fill="hold">
                                          <p:stCondLst>
                                            <p:cond delay="0"/>
                                          </p:stCondLst>
                                        </p:cTn>
                                        <p:tgtEl>
                                          <p:spTgt spid="26"/>
                                        </p:tgtEl>
                                        <p:attrNameLst>
                                          <p:attrName>style.visibility</p:attrName>
                                        </p:attrNameLst>
                                      </p:cBhvr>
                                      <p:to>
                                        <p:strVal val="visible"/>
                                      </p:to>
                                    </p:set>
                                    <p:animEffect transition="in" filter="fade">
                                      <p:cBhvr>
                                        <p:cTn id="117" dur="500"/>
                                        <p:tgtEl>
                                          <p:spTgt spid="26"/>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22" presetClass="entr" presetSubtype="4" fill="hold" nodeType="clickEffect">
                                  <p:stCondLst>
                                    <p:cond delay="0"/>
                                  </p:stCondLst>
                                  <p:childTnLst>
                                    <p:set>
                                      <p:cBhvr>
                                        <p:cTn id="121" dur="1" fill="hold">
                                          <p:stCondLst>
                                            <p:cond delay="0"/>
                                          </p:stCondLst>
                                        </p:cTn>
                                        <p:tgtEl>
                                          <p:spTgt spid="30"/>
                                        </p:tgtEl>
                                        <p:attrNameLst>
                                          <p:attrName>style.visibility</p:attrName>
                                        </p:attrNameLst>
                                      </p:cBhvr>
                                      <p:to>
                                        <p:strVal val="visible"/>
                                      </p:to>
                                    </p:set>
                                    <p:animEffect transition="in" filter="wipe(down)">
                                      <p:cBhvr>
                                        <p:cTn id="122" dur="500"/>
                                        <p:tgtEl>
                                          <p:spTgt spid="30"/>
                                        </p:tgtEl>
                                      </p:cBhvr>
                                    </p:animEffect>
                                  </p:childTnLst>
                                </p:cTn>
                              </p:par>
                              <p:par>
                                <p:cTn id="123" presetID="22" presetClass="entr" presetSubtype="4" fill="hold" nodeType="withEffect">
                                  <p:stCondLst>
                                    <p:cond delay="0"/>
                                  </p:stCondLst>
                                  <p:childTnLst>
                                    <p:set>
                                      <p:cBhvr>
                                        <p:cTn id="124" dur="1" fill="hold">
                                          <p:stCondLst>
                                            <p:cond delay="0"/>
                                          </p:stCondLst>
                                        </p:cTn>
                                        <p:tgtEl>
                                          <p:spTgt spid="39"/>
                                        </p:tgtEl>
                                        <p:attrNameLst>
                                          <p:attrName>style.visibility</p:attrName>
                                        </p:attrNameLst>
                                      </p:cBhvr>
                                      <p:to>
                                        <p:strVal val="visible"/>
                                      </p:to>
                                    </p:set>
                                    <p:animEffect transition="in" filter="wipe(down)">
                                      <p:cBhvr>
                                        <p:cTn id="125" dur="500"/>
                                        <p:tgtEl>
                                          <p:spTgt spid="39"/>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10" presetClass="entr" presetSubtype="0" fill="hold" nodeType="clickEffect">
                                  <p:stCondLst>
                                    <p:cond delay="0"/>
                                  </p:stCondLst>
                                  <p:childTnLst>
                                    <p:set>
                                      <p:cBhvr>
                                        <p:cTn id="129" dur="1" fill="hold">
                                          <p:stCondLst>
                                            <p:cond delay="0"/>
                                          </p:stCondLst>
                                        </p:cTn>
                                        <p:tgtEl>
                                          <p:spTgt spid="27"/>
                                        </p:tgtEl>
                                        <p:attrNameLst>
                                          <p:attrName>style.visibility</p:attrName>
                                        </p:attrNameLst>
                                      </p:cBhvr>
                                      <p:to>
                                        <p:strVal val="visible"/>
                                      </p:to>
                                    </p:set>
                                    <p:animEffect transition="in" filter="fade">
                                      <p:cBhvr>
                                        <p:cTn id="130" dur="500"/>
                                        <p:tgtEl>
                                          <p:spTgt spid="27"/>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10" presetClass="entr" presetSubtype="0" fill="hold" grpId="0" nodeType="clickEffect">
                                  <p:stCondLst>
                                    <p:cond delay="0"/>
                                  </p:stCondLst>
                                  <p:childTnLst>
                                    <p:set>
                                      <p:cBhvr>
                                        <p:cTn id="134" dur="1" fill="hold">
                                          <p:stCondLst>
                                            <p:cond delay="0"/>
                                          </p:stCondLst>
                                        </p:cTn>
                                        <p:tgtEl>
                                          <p:spTgt spid="31"/>
                                        </p:tgtEl>
                                        <p:attrNameLst>
                                          <p:attrName>style.visibility</p:attrName>
                                        </p:attrNameLst>
                                      </p:cBhvr>
                                      <p:to>
                                        <p:strVal val="visible"/>
                                      </p:to>
                                    </p:set>
                                    <p:animEffect transition="in" filter="fade">
                                      <p:cBhvr>
                                        <p:cTn id="135" dur="500"/>
                                        <p:tgtEl>
                                          <p:spTgt spid="31"/>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10" presetClass="entr" presetSubtype="0" fill="hold" nodeType="clickEffect">
                                  <p:stCondLst>
                                    <p:cond delay="0"/>
                                  </p:stCondLst>
                                  <p:childTnLst>
                                    <p:set>
                                      <p:cBhvr>
                                        <p:cTn id="139" dur="1" fill="hold">
                                          <p:stCondLst>
                                            <p:cond delay="0"/>
                                          </p:stCondLst>
                                        </p:cTn>
                                        <p:tgtEl>
                                          <p:spTgt spid="32"/>
                                        </p:tgtEl>
                                        <p:attrNameLst>
                                          <p:attrName>style.visibility</p:attrName>
                                        </p:attrNameLst>
                                      </p:cBhvr>
                                      <p:to>
                                        <p:strVal val="visible"/>
                                      </p:to>
                                    </p:set>
                                    <p:animEffect transition="in" filter="fade">
                                      <p:cBhvr>
                                        <p:cTn id="140" dur="500"/>
                                        <p:tgtEl>
                                          <p:spTgt spid="32"/>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10" presetClass="entr" presetSubtype="0" fill="hold" nodeType="clickEffect">
                                  <p:stCondLst>
                                    <p:cond delay="0"/>
                                  </p:stCondLst>
                                  <p:childTnLst>
                                    <p:set>
                                      <p:cBhvr>
                                        <p:cTn id="144" dur="1" fill="hold">
                                          <p:stCondLst>
                                            <p:cond delay="0"/>
                                          </p:stCondLst>
                                        </p:cTn>
                                        <p:tgtEl>
                                          <p:spTgt spid="33"/>
                                        </p:tgtEl>
                                        <p:attrNameLst>
                                          <p:attrName>style.visibility</p:attrName>
                                        </p:attrNameLst>
                                      </p:cBhvr>
                                      <p:to>
                                        <p:strVal val="visible"/>
                                      </p:to>
                                    </p:set>
                                    <p:animEffect transition="in" filter="fade">
                                      <p:cBhvr>
                                        <p:cTn id="145" dur="500"/>
                                        <p:tgtEl>
                                          <p:spTgt spid="33"/>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22" presetClass="entr" presetSubtype="4" fill="hold" nodeType="clickEffect">
                                  <p:stCondLst>
                                    <p:cond delay="0"/>
                                  </p:stCondLst>
                                  <p:childTnLst>
                                    <p:set>
                                      <p:cBhvr>
                                        <p:cTn id="149" dur="1" fill="hold">
                                          <p:stCondLst>
                                            <p:cond delay="0"/>
                                          </p:stCondLst>
                                        </p:cTn>
                                        <p:tgtEl>
                                          <p:spTgt spid="34"/>
                                        </p:tgtEl>
                                        <p:attrNameLst>
                                          <p:attrName>style.visibility</p:attrName>
                                        </p:attrNameLst>
                                      </p:cBhvr>
                                      <p:to>
                                        <p:strVal val="visible"/>
                                      </p:to>
                                    </p:set>
                                    <p:animEffect transition="in" filter="wipe(down)">
                                      <p:cBhvr>
                                        <p:cTn id="150" dur="500"/>
                                        <p:tgtEl>
                                          <p:spTgt spid="34"/>
                                        </p:tgtEl>
                                      </p:cBhvr>
                                    </p:animEffect>
                                  </p:childTnLst>
                                </p:cTn>
                              </p:par>
                              <p:par>
                                <p:cTn id="151" presetID="22" presetClass="entr" presetSubtype="4" fill="hold" nodeType="withEffect">
                                  <p:stCondLst>
                                    <p:cond delay="0"/>
                                  </p:stCondLst>
                                  <p:childTnLst>
                                    <p:set>
                                      <p:cBhvr>
                                        <p:cTn id="152" dur="1" fill="hold">
                                          <p:stCondLst>
                                            <p:cond delay="0"/>
                                          </p:stCondLst>
                                        </p:cTn>
                                        <p:tgtEl>
                                          <p:spTgt spid="40"/>
                                        </p:tgtEl>
                                        <p:attrNameLst>
                                          <p:attrName>style.visibility</p:attrName>
                                        </p:attrNameLst>
                                      </p:cBhvr>
                                      <p:to>
                                        <p:strVal val="visible"/>
                                      </p:to>
                                    </p:set>
                                    <p:animEffect transition="in" filter="wipe(down)">
                                      <p:cBhvr>
                                        <p:cTn id="153" dur="500"/>
                                        <p:tgtEl>
                                          <p:spTgt spid="40"/>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22" presetClass="entr" presetSubtype="4" fill="hold" nodeType="clickEffect">
                                  <p:stCondLst>
                                    <p:cond delay="0"/>
                                  </p:stCondLst>
                                  <p:childTnLst>
                                    <p:set>
                                      <p:cBhvr>
                                        <p:cTn id="157" dur="1" fill="hold">
                                          <p:stCondLst>
                                            <p:cond delay="0"/>
                                          </p:stCondLst>
                                        </p:cTn>
                                        <p:tgtEl>
                                          <p:spTgt spid="35"/>
                                        </p:tgtEl>
                                        <p:attrNameLst>
                                          <p:attrName>style.visibility</p:attrName>
                                        </p:attrNameLst>
                                      </p:cBhvr>
                                      <p:to>
                                        <p:strVal val="visible"/>
                                      </p:to>
                                    </p:set>
                                    <p:animEffect transition="in" filter="wipe(down)">
                                      <p:cBhvr>
                                        <p:cTn id="158" dur="500"/>
                                        <p:tgtEl>
                                          <p:spTgt spid="35"/>
                                        </p:tgtEl>
                                      </p:cBhvr>
                                    </p:animEffect>
                                  </p:childTnLst>
                                </p:cTn>
                              </p:par>
                              <p:par>
                                <p:cTn id="159" presetID="22" presetClass="entr" presetSubtype="4" fill="hold" nodeType="withEffect">
                                  <p:stCondLst>
                                    <p:cond delay="0"/>
                                  </p:stCondLst>
                                  <p:childTnLst>
                                    <p:set>
                                      <p:cBhvr>
                                        <p:cTn id="160" dur="1" fill="hold">
                                          <p:stCondLst>
                                            <p:cond delay="0"/>
                                          </p:stCondLst>
                                        </p:cTn>
                                        <p:tgtEl>
                                          <p:spTgt spid="41"/>
                                        </p:tgtEl>
                                        <p:attrNameLst>
                                          <p:attrName>style.visibility</p:attrName>
                                        </p:attrNameLst>
                                      </p:cBhvr>
                                      <p:to>
                                        <p:strVal val="visible"/>
                                      </p:to>
                                    </p:set>
                                    <p:animEffect transition="in" filter="wipe(down)">
                                      <p:cBhvr>
                                        <p:cTn id="161" dur="500"/>
                                        <p:tgtEl>
                                          <p:spTgt spid="41"/>
                                        </p:tgtEl>
                                      </p:cBhvr>
                                    </p:animEffect>
                                  </p:childTnLst>
                                </p:cTn>
                              </p:par>
                            </p:childTnLst>
                          </p:cTn>
                        </p:par>
                      </p:childTnLst>
                    </p:cTn>
                  </p:par>
                  <p:par>
                    <p:cTn id="162" fill="hold" nodeType="clickPar">
                      <p:stCondLst>
                        <p:cond delay="indefinite"/>
                      </p:stCondLst>
                      <p:childTnLst>
                        <p:par>
                          <p:cTn id="163" fill="hold" nodeType="withGroup">
                            <p:stCondLst>
                              <p:cond delay="0"/>
                            </p:stCondLst>
                            <p:childTnLst>
                              <p:par>
                                <p:cTn id="164" presetID="10" presetClass="entr" presetSubtype="0" fill="hold" nodeType="clickEffect">
                                  <p:stCondLst>
                                    <p:cond delay="0"/>
                                  </p:stCondLst>
                                  <p:childTnLst>
                                    <p:set>
                                      <p:cBhvr>
                                        <p:cTn id="165" dur="1" fill="hold">
                                          <p:stCondLst>
                                            <p:cond delay="0"/>
                                          </p:stCondLst>
                                        </p:cTn>
                                        <p:tgtEl>
                                          <p:spTgt spid="36"/>
                                        </p:tgtEl>
                                        <p:attrNameLst>
                                          <p:attrName>style.visibility</p:attrName>
                                        </p:attrNameLst>
                                      </p:cBhvr>
                                      <p:to>
                                        <p:strVal val="visible"/>
                                      </p:to>
                                    </p:set>
                                    <p:animEffect transition="in" filter="fade">
                                      <p:cBhvr>
                                        <p:cTn id="166" dur="500"/>
                                        <p:tgtEl>
                                          <p:spTgt spid="36"/>
                                        </p:tgtEl>
                                      </p:cBhvr>
                                    </p:animEffect>
                                  </p:childTnLst>
                                </p:cTn>
                              </p:par>
                            </p:childTnLst>
                          </p:cTn>
                        </p:par>
                      </p:childTnLst>
                    </p:cTn>
                  </p:par>
                  <p:par>
                    <p:cTn id="167" fill="hold" nodeType="clickPar">
                      <p:stCondLst>
                        <p:cond delay="indefinite"/>
                      </p:stCondLst>
                      <p:childTnLst>
                        <p:par>
                          <p:cTn id="168" fill="hold" nodeType="withGroup">
                            <p:stCondLst>
                              <p:cond delay="0"/>
                            </p:stCondLst>
                            <p:childTnLst>
                              <p:par>
                                <p:cTn id="169" presetID="10" presetClass="entr" presetSubtype="0" fill="hold" nodeType="clickEffect">
                                  <p:stCondLst>
                                    <p:cond delay="0"/>
                                  </p:stCondLst>
                                  <p:childTnLst>
                                    <p:set>
                                      <p:cBhvr>
                                        <p:cTn id="170" dur="1" fill="hold">
                                          <p:stCondLst>
                                            <p:cond delay="0"/>
                                          </p:stCondLst>
                                        </p:cTn>
                                        <p:tgtEl>
                                          <p:spTgt spid="37"/>
                                        </p:tgtEl>
                                        <p:attrNameLst>
                                          <p:attrName>style.visibility</p:attrName>
                                        </p:attrNameLst>
                                      </p:cBhvr>
                                      <p:to>
                                        <p:strVal val="visible"/>
                                      </p:to>
                                    </p:set>
                                    <p:animEffect transition="in" filter="fade">
                                      <p:cBhvr>
                                        <p:cTn id="171" dur="500"/>
                                        <p:tgtEl>
                                          <p:spTgt spid="37"/>
                                        </p:tgtEl>
                                      </p:cBhvr>
                                    </p:animEffect>
                                  </p:childTnLst>
                                </p:cTn>
                              </p:par>
                            </p:childTnLst>
                          </p:cTn>
                        </p:par>
                      </p:childTnLst>
                    </p:cTn>
                  </p:par>
                  <p:par>
                    <p:cTn id="172" fill="hold" nodeType="clickPar">
                      <p:stCondLst>
                        <p:cond delay="indefinite"/>
                      </p:stCondLst>
                      <p:childTnLst>
                        <p:par>
                          <p:cTn id="173" fill="hold" nodeType="withGroup">
                            <p:stCondLst>
                              <p:cond delay="0"/>
                            </p:stCondLst>
                            <p:childTnLst>
                              <p:par>
                                <p:cTn id="174" presetID="10" presetClass="entr" presetSubtype="0" fill="hold" grpId="0" nodeType="clickEffect">
                                  <p:stCondLst>
                                    <p:cond delay="0"/>
                                  </p:stCondLst>
                                  <p:childTnLst>
                                    <p:set>
                                      <p:cBhvr>
                                        <p:cTn id="175" dur="1" fill="hold">
                                          <p:stCondLst>
                                            <p:cond delay="0"/>
                                          </p:stCondLst>
                                        </p:cTn>
                                        <p:tgtEl>
                                          <p:spTgt spid="42"/>
                                        </p:tgtEl>
                                        <p:attrNameLst>
                                          <p:attrName>style.visibility</p:attrName>
                                        </p:attrNameLst>
                                      </p:cBhvr>
                                      <p:to>
                                        <p:strVal val="visible"/>
                                      </p:to>
                                    </p:set>
                                    <p:animEffect transition="in" filter="fade">
                                      <p:cBhvr>
                                        <p:cTn id="176" dur="500"/>
                                        <p:tgtEl>
                                          <p:spTgt spid="42"/>
                                        </p:tgtEl>
                                      </p:cBhvr>
                                    </p:animEffect>
                                  </p:childTnLst>
                                </p:cTn>
                              </p:par>
                            </p:childTnLst>
                          </p:cTn>
                        </p:par>
                      </p:childTnLst>
                    </p:cTn>
                  </p:par>
                  <p:par>
                    <p:cTn id="177" fill="hold" nodeType="clickPar">
                      <p:stCondLst>
                        <p:cond delay="indefinite"/>
                      </p:stCondLst>
                      <p:childTnLst>
                        <p:par>
                          <p:cTn id="178" fill="hold" nodeType="withGroup">
                            <p:stCondLst>
                              <p:cond delay="0"/>
                            </p:stCondLst>
                            <p:childTnLst>
                              <p:par>
                                <p:cTn id="179" presetID="22" presetClass="entr" presetSubtype="4" fill="hold" nodeType="clickEffect">
                                  <p:stCondLst>
                                    <p:cond delay="0"/>
                                  </p:stCondLst>
                                  <p:childTnLst>
                                    <p:set>
                                      <p:cBhvr>
                                        <p:cTn id="180" dur="1" fill="hold">
                                          <p:stCondLst>
                                            <p:cond delay="0"/>
                                          </p:stCondLst>
                                        </p:cTn>
                                        <p:tgtEl>
                                          <p:spTgt spid="44"/>
                                        </p:tgtEl>
                                        <p:attrNameLst>
                                          <p:attrName>style.visibility</p:attrName>
                                        </p:attrNameLst>
                                      </p:cBhvr>
                                      <p:to>
                                        <p:strVal val="visible"/>
                                      </p:to>
                                    </p:set>
                                    <p:animEffect transition="in" filter="wipe(down)">
                                      <p:cBhvr>
                                        <p:cTn id="181" dur="500"/>
                                        <p:tgtEl>
                                          <p:spTgt spid="44"/>
                                        </p:tgtEl>
                                      </p:cBhvr>
                                    </p:animEffect>
                                  </p:childTnLst>
                                </p:cTn>
                              </p:par>
                              <p:par>
                                <p:cTn id="182" presetID="10" presetClass="entr" presetSubtype="0" fill="hold" nodeType="withEffect">
                                  <p:stCondLst>
                                    <p:cond delay="0"/>
                                  </p:stCondLst>
                                  <p:childTnLst>
                                    <p:set>
                                      <p:cBhvr>
                                        <p:cTn id="183" dur="1" fill="hold">
                                          <p:stCondLst>
                                            <p:cond delay="0"/>
                                          </p:stCondLst>
                                        </p:cTn>
                                        <p:tgtEl>
                                          <p:spTgt spid="47"/>
                                        </p:tgtEl>
                                        <p:attrNameLst>
                                          <p:attrName>style.visibility</p:attrName>
                                        </p:attrNameLst>
                                      </p:cBhvr>
                                      <p:to>
                                        <p:strVal val="visible"/>
                                      </p:to>
                                    </p:set>
                                    <p:animEffect transition="in" filter="fade">
                                      <p:cBhvr>
                                        <p:cTn id="184" dur="500"/>
                                        <p:tgtEl>
                                          <p:spTgt spid="47"/>
                                        </p:tgtEl>
                                      </p:cBhvr>
                                    </p:animEffect>
                                  </p:childTnLst>
                                </p:cTn>
                              </p:par>
                            </p:childTnLst>
                          </p:cTn>
                        </p:par>
                      </p:childTnLst>
                    </p:cTn>
                  </p:par>
                  <p:par>
                    <p:cTn id="185" fill="hold" nodeType="clickPar">
                      <p:stCondLst>
                        <p:cond delay="indefinite"/>
                      </p:stCondLst>
                      <p:childTnLst>
                        <p:par>
                          <p:cTn id="186" fill="hold" nodeType="withGroup">
                            <p:stCondLst>
                              <p:cond delay="0"/>
                            </p:stCondLst>
                            <p:childTnLst>
                              <p:par>
                                <p:cTn id="187" presetID="22" presetClass="entr" presetSubtype="4" fill="hold" nodeType="clickEffect">
                                  <p:stCondLst>
                                    <p:cond delay="0"/>
                                  </p:stCondLst>
                                  <p:childTnLst>
                                    <p:set>
                                      <p:cBhvr>
                                        <p:cTn id="188" dur="1" fill="hold">
                                          <p:stCondLst>
                                            <p:cond delay="0"/>
                                          </p:stCondLst>
                                        </p:cTn>
                                        <p:tgtEl>
                                          <p:spTgt spid="48"/>
                                        </p:tgtEl>
                                        <p:attrNameLst>
                                          <p:attrName>style.visibility</p:attrName>
                                        </p:attrNameLst>
                                      </p:cBhvr>
                                      <p:to>
                                        <p:strVal val="visible"/>
                                      </p:to>
                                    </p:set>
                                    <p:animEffect transition="in" filter="wipe(down)">
                                      <p:cBhvr>
                                        <p:cTn id="189" dur="500"/>
                                        <p:tgtEl>
                                          <p:spTgt spid="48"/>
                                        </p:tgtEl>
                                      </p:cBhvr>
                                    </p:animEffect>
                                  </p:childTnLst>
                                </p:cTn>
                              </p:par>
                              <p:par>
                                <p:cTn id="190" presetID="10" presetClass="entr" presetSubtype="0" fill="hold" nodeType="withEffect">
                                  <p:stCondLst>
                                    <p:cond delay="0"/>
                                  </p:stCondLst>
                                  <p:childTnLst>
                                    <p:set>
                                      <p:cBhvr>
                                        <p:cTn id="191" dur="1" fill="hold">
                                          <p:stCondLst>
                                            <p:cond delay="0"/>
                                          </p:stCondLst>
                                        </p:cTn>
                                        <p:tgtEl>
                                          <p:spTgt spid="49"/>
                                        </p:tgtEl>
                                        <p:attrNameLst>
                                          <p:attrName>style.visibility</p:attrName>
                                        </p:attrNameLst>
                                      </p:cBhvr>
                                      <p:to>
                                        <p:strVal val="visible"/>
                                      </p:to>
                                    </p:set>
                                    <p:animEffect transition="in" filter="fade">
                                      <p:cBhvr>
                                        <p:cTn id="192" dur="500"/>
                                        <p:tgtEl>
                                          <p:spTgt spid="49"/>
                                        </p:tgtEl>
                                      </p:cBhvr>
                                    </p:animEffect>
                                  </p:childTnLst>
                                </p:cTn>
                              </p:par>
                            </p:childTnLst>
                          </p:cTn>
                        </p:par>
                      </p:childTnLst>
                    </p:cTn>
                  </p:par>
                  <p:par>
                    <p:cTn id="193" fill="hold" nodeType="clickPar">
                      <p:stCondLst>
                        <p:cond delay="indefinite"/>
                      </p:stCondLst>
                      <p:childTnLst>
                        <p:par>
                          <p:cTn id="194" fill="hold" nodeType="withGroup">
                            <p:stCondLst>
                              <p:cond delay="0"/>
                            </p:stCondLst>
                            <p:childTnLst>
                              <p:par>
                                <p:cTn id="195" presetID="22" presetClass="entr" presetSubtype="4" fill="hold" nodeType="clickEffect">
                                  <p:stCondLst>
                                    <p:cond delay="0"/>
                                  </p:stCondLst>
                                  <p:childTnLst>
                                    <p:set>
                                      <p:cBhvr>
                                        <p:cTn id="196" dur="1" fill="hold">
                                          <p:stCondLst>
                                            <p:cond delay="0"/>
                                          </p:stCondLst>
                                        </p:cTn>
                                        <p:tgtEl>
                                          <p:spTgt spid="51"/>
                                        </p:tgtEl>
                                        <p:attrNameLst>
                                          <p:attrName>style.visibility</p:attrName>
                                        </p:attrNameLst>
                                      </p:cBhvr>
                                      <p:to>
                                        <p:strVal val="visible"/>
                                      </p:to>
                                    </p:set>
                                    <p:animEffect transition="in" filter="wipe(down)">
                                      <p:cBhvr>
                                        <p:cTn id="197" dur="500"/>
                                        <p:tgtEl>
                                          <p:spTgt spid="51"/>
                                        </p:tgtEl>
                                      </p:cBhvr>
                                    </p:animEffect>
                                  </p:childTnLst>
                                </p:cTn>
                              </p:par>
                              <p:par>
                                <p:cTn id="198" presetID="22" presetClass="entr" presetSubtype="4" fill="hold" nodeType="withEffect">
                                  <p:stCondLst>
                                    <p:cond delay="0"/>
                                  </p:stCondLst>
                                  <p:childTnLst>
                                    <p:set>
                                      <p:cBhvr>
                                        <p:cTn id="199" dur="1" fill="hold">
                                          <p:stCondLst>
                                            <p:cond delay="0"/>
                                          </p:stCondLst>
                                        </p:cTn>
                                        <p:tgtEl>
                                          <p:spTgt spid="52"/>
                                        </p:tgtEl>
                                        <p:attrNameLst>
                                          <p:attrName>style.visibility</p:attrName>
                                        </p:attrNameLst>
                                      </p:cBhvr>
                                      <p:to>
                                        <p:strVal val="visible"/>
                                      </p:to>
                                    </p:set>
                                    <p:animEffect transition="in" filter="wipe(down)">
                                      <p:cBhvr>
                                        <p:cTn id="200" dur="500"/>
                                        <p:tgtEl>
                                          <p:spTgt spid="52"/>
                                        </p:tgtEl>
                                      </p:cBhvr>
                                    </p:animEffect>
                                  </p:childTnLst>
                                </p:cTn>
                              </p:par>
                            </p:childTnLst>
                          </p:cTn>
                        </p:par>
                      </p:childTnLst>
                    </p:cTn>
                  </p:par>
                  <p:par>
                    <p:cTn id="201" fill="hold" nodeType="clickPar">
                      <p:stCondLst>
                        <p:cond delay="indefinite"/>
                      </p:stCondLst>
                      <p:childTnLst>
                        <p:par>
                          <p:cTn id="202" fill="hold" nodeType="withGroup">
                            <p:stCondLst>
                              <p:cond delay="0"/>
                            </p:stCondLst>
                            <p:childTnLst>
                              <p:par>
                                <p:cTn id="203" presetID="10" presetClass="entr" presetSubtype="0" fill="hold" nodeType="clickEffect">
                                  <p:stCondLst>
                                    <p:cond delay="0"/>
                                  </p:stCondLst>
                                  <p:childTnLst>
                                    <p:set>
                                      <p:cBhvr>
                                        <p:cTn id="204" dur="1" fill="hold">
                                          <p:stCondLst>
                                            <p:cond delay="0"/>
                                          </p:stCondLst>
                                        </p:cTn>
                                        <p:tgtEl>
                                          <p:spTgt spid="50"/>
                                        </p:tgtEl>
                                        <p:attrNameLst>
                                          <p:attrName>style.visibility</p:attrName>
                                        </p:attrNameLst>
                                      </p:cBhvr>
                                      <p:to>
                                        <p:strVal val="visible"/>
                                      </p:to>
                                    </p:set>
                                    <p:animEffect transition="in" filter="fade">
                                      <p:cBhvr>
                                        <p:cTn id="205" dur="500"/>
                                        <p:tgtEl>
                                          <p:spTgt spid="50"/>
                                        </p:tgtEl>
                                      </p:cBhvr>
                                    </p:animEffect>
                                  </p:childTnLst>
                                </p:cTn>
                              </p:par>
                            </p:childTnLst>
                          </p:cTn>
                        </p:par>
                      </p:childTnLst>
                    </p:cTn>
                  </p:par>
                  <p:par>
                    <p:cTn id="206" fill="hold" nodeType="clickPar">
                      <p:stCondLst>
                        <p:cond delay="indefinite"/>
                      </p:stCondLst>
                      <p:childTnLst>
                        <p:par>
                          <p:cTn id="207" fill="hold" nodeType="withGroup">
                            <p:stCondLst>
                              <p:cond delay="0"/>
                            </p:stCondLst>
                            <p:childTnLst>
                              <p:par>
                                <p:cTn id="208" presetID="22" presetClass="entr" presetSubtype="4" fill="hold" nodeType="clickEffect">
                                  <p:stCondLst>
                                    <p:cond delay="0"/>
                                  </p:stCondLst>
                                  <p:childTnLst>
                                    <p:set>
                                      <p:cBhvr>
                                        <p:cTn id="209" dur="1" fill="hold">
                                          <p:stCondLst>
                                            <p:cond delay="0"/>
                                          </p:stCondLst>
                                        </p:cTn>
                                        <p:tgtEl>
                                          <p:spTgt spid="56"/>
                                        </p:tgtEl>
                                        <p:attrNameLst>
                                          <p:attrName>style.visibility</p:attrName>
                                        </p:attrNameLst>
                                      </p:cBhvr>
                                      <p:to>
                                        <p:strVal val="visible"/>
                                      </p:to>
                                    </p:set>
                                    <p:animEffect transition="in" filter="wipe(down)">
                                      <p:cBhvr>
                                        <p:cTn id="210" dur="500"/>
                                        <p:tgtEl>
                                          <p:spTgt spid="56"/>
                                        </p:tgtEl>
                                      </p:cBhvr>
                                    </p:animEffect>
                                  </p:childTnLst>
                                </p:cTn>
                              </p:par>
                              <p:par>
                                <p:cTn id="211" presetID="22" presetClass="entr" presetSubtype="4" fill="hold" nodeType="withEffect">
                                  <p:stCondLst>
                                    <p:cond delay="0"/>
                                  </p:stCondLst>
                                  <p:childTnLst>
                                    <p:set>
                                      <p:cBhvr>
                                        <p:cTn id="212" dur="1" fill="hold">
                                          <p:stCondLst>
                                            <p:cond delay="0"/>
                                          </p:stCondLst>
                                        </p:cTn>
                                        <p:tgtEl>
                                          <p:spTgt spid="57"/>
                                        </p:tgtEl>
                                        <p:attrNameLst>
                                          <p:attrName>style.visibility</p:attrName>
                                        </p:attrNameLst>
                                      </p:cBhvr>
                                      <p:to>
                                        <p:strVal val="visible"/>
                                      </p:to>
                                    </p:set>
                                    <p:animEffect transition="in" filter="wipe(down)">
                                      <p:cBhvr>
                                        <p:cTn id="213" dur="500"/>
                                        <p:tgtEl>
                                          <p:spTgt spid="57"/>
                                        </p:tgtEl>
                                      </p:cBhvr>
                                    </p:animEffect>
                                  </p:childTnLst>
                                </p:cTn>
                              </p:par>
                            </p:childTnLst>
                          </p:cTn>
                        </p:par>
                      </p:childTnLst>
                    </p:cTn>
                  </p:par>
                  <p:par>
                    <p:cTn id="214" fill="hold" nodeType="clickPar">
                      <p:stCondLst>
                        <p:cond delay="indefinite"/>
                      </p:stCondLst>
                      <p:childTnLst>
                        <p:par>
                          <p:cTn id="215" fill="hold" nodeType="withGroup">
                            <p:stCondLst>
                              <p:cond delay="0"/>
                            </p:stCondLst>
                            <p:childTnLst>
                              <p:par>
                                <p:cTn id="216" presetID="10" presetClass="entr" presetSubtype="0" fill="hold" nodeType="clickEffect">
                                  <p:stCondLst>
                                    <p:cond delay="0"/>
                                  </p:stCondLst>
                                  <p:childTnLst>
                                    <p:set>
                                      <p:cBhvr>
                                        <p:cTn id="217" dur="1" fill="hold">
                                          <p:stCondLst>
                                            <p:cond delay="0"/>
                                          </p:stCondLst>
                                        </p:cTn>
                                        <p:tgtEl>
                                          <p:spTgt spid="55"/>
                                        </p:tgtEl>
                                        <p:attrNameLst>
                                          <p:attrName>style.visibility</p:attrName>
                                        </p:attrNameLst>
                                      </p:cBhvr>
                                      <p:to>
                                        <p:strVal val="visible"/>
                                      </p:to>
                                    </p:set>
                                    <p:animEffect transition="in" filter="fade">
                                      <p:cBhvr>
                                        <p:cTn id="218"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23" grpId="0"/>
      <p:bldP spid="28" grpId="0"/>
      <p:bldP spid="31" grpId="0"/>
      <p:bldP spid="42"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SCORM_RATE_QUIZZES" val="0"/>
  <p:tag name="GENSWF_OUTPUT_FILE_NAME" val="m9hch51"/>
  <p:tag name="ISPRING_SCORM_PASSING_SCORE" val="100.0000000000"/>
  <p:tag name="ISPRING_RESOURCE_PATHS_HASH" val="9084321721765c1e78434b475a698ad93964e1a"/>
  <p:tag name="ISPRING_RESOURCE_PATHS_HASH_2" val="ac14d85f61411b485159288a3a29c4eb2b3a284"/>
  <p:tag name="ISPRING_RESOURCE_PATHS_HASH_PRESENTER" val="49dcc650d96e9cbf64dfe97cabcf123ae4386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17347</TotalTime>
  <Words>748</Words>
  <Application>Microsoft Office PowerPoint</Application>
  <PresentationFormat>On-screen Show (4:3)</PresentationFormat>
  <Paragraphs>135</Paragraphs>
  <Slides>18</Slides>
  <Notes>16</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18</vt:i4>
      </vt:variant>
    </vt:vector>
  </HeadingPairs>
  <TitlesOfParts>
    <vt:vector size="27" baseType="lpstr">
      <vt:lpstr>Arial</vt:lpstr>
      <vt:lpstr>Calibri</vt:lpstr>
      <vt:lpstr>Century Schoolbook</vt:lpstr>
      <vt:lpstr>Courier New</vt:lpstr>
      <vt:lpstr>Wingdings</vt:lpstr>
      <vt:lpstr>Wingdings 2</vt:lpstr>
      <vt:lpstr>Oriel</vt:lpstr>
      <vt:lpstr>Equation</vt:lpstr>
      <vt:lpstr>MathType 6.0 Equation</vt:lpstr>
      <vt:lpstr>Section 5.1  Basic Principles of Inequalities</vt:lpstr>
      <vt:lpstr>Review: Number Line</vt:lpstr>
      <vt:lpstr>I) Inequality:</vt:lpstr>
      <vt:lpstr>PowerPoint Presentation</vt:lpstr>
      <vt:lpstr>II) Inequalities with Variables</vt:lpstr>
      <vt:lpstr>Ex: Write a statement for each of the following:</vt:lpstr>
      <vt:lpstr>Practice: Match each of the expression with the correct number line:</vt:lpstr>
      <vt:lpstr>III) Addition &amp; Subtraction with Inequalities</vt:lpstr>
      <vt:lpstr>Practice: Solve the following inequalities and draw number line for the solution</vt:lpstr>
      <vt:lpstr>I) Multiplying &amp; Dividing with Inequalities</vt:lpstr>
      <vt:lpstr>Ex: Solve the following Inequalities</vt:lpstr>
      <vt:lpstr>Ex: Solve the following inequalities and draw a number line to represent the solution</vt:lpstr>
      <vt:lpstr>Practice: Given each equation on the left, indicate which number line on the right is the correct solution: </vt:lpstr>
      <vt:lpstr>Bill has two phone plans to choose from.  Rogers charges $25/month and $0.10 per minute.  Bell charges $10/month and $0.15p per minute. Let “M” be the number of minutes.   A) Write an equation for how much each plan costs B) For how many minutes will the plan from Rogers be more expensive?  C) After how many minutes will the plan from Bell be more expensive?</vt:lpstr>
      <vt:lpstr>PowerPoint Presentation</vt:lpstr>
      <vt:lpstr>PowerPoint Presentation</vt:lpstr>
      <vt:lpstr>Challenge: If “x” is a real number, then which of the following statements can never be true?</vt:lpstr>
      <vt:lpstr>Homework: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5.1 Basic Principles of Inequalities</dc:title>
  <dc:creator>Danny Young</dc:creator>
  <cp:lastModifiedBy>Danny Young</cp:lastModifiedBy>
  <cp:revision>26</cp:revision>
  <dcterms:created xsi:type="dcterms:W3CDTF">2012-02-09T01:04:28Z</dcterms:created>
  <dcterms:modified xsi:type="dcterms:W3CDTF">2016-07-26T17:16:25Z</dcterms:modified>
</cp:coreProperties>
</file>